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0"/>
  </p:notesMasterIdLst>
  <p:sldIdLst>
    <p:sldId id="256" r:id="rId2"/>
    <p:sldId id="259" r:id="rId3"/>
    <p:sldId id="310" r:id="rId4"/>
    <p:sldId id="311" r:id="rId5"/>
    <p:sldId id="262" r:id="rId6"/>
    <p:sldId id="258" r:id="rId7"/>
    <p:sldId id="279" r:id="rId8"/>
    <p:sldId id="281" r:id="rId9"/>
  </p:sldIdLst>
  <p:sldSz cx="9144000" cy="5143500" type="screen16x9"/>
  <p:notesSz cx="6858000" cy="9144000"/>
  <p:embeddedFontLst>
    <p:embeddedFont>
      <p:font typeface="Poppins" panose="020B0604020202020204" charset="0"/>
      <p:regular r:id="rId11"/>
      <p:bold r:id="rId12"/>
      <p:italic r:id="rId13"/>
      <p:boldItalic r:id="rId14"/>
    </p:embeddedFont>
    <p:embeddedFont>
      <p:font typeface="Poppins Light" panose="020B0604020202020204" charset="0"/>
      <p:regular r:id="rId15"/>
      <p:bold r:id="rId16"/>
      <p:italic r:id="rId17"/>
      <p:boldItalic r:id="rId18"/>
    </p:embeddedFont>
    <p:embeddedFont>
      <p:font typeface="Poppins SemiBold" panose="020B0604020202020204" charset="0"/>
      <p:regular r:id="rId19"/>
      <p:bold r:id="rId20"/>
      <p:italic r:id="rId21"/>
      <p:boldItalic r:id="rId22"/>
    </p:embeddedFont>
    <p:embeddedFont>
      <p:font typeface="Tajawal" panose="00000500000000000000" pitchFamily="2" charset="-78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2901">
          <p15:clr>
            <a:srgbClr val="9AA0A6"/>
          </p15:clr>
        </p15:guide>
        <p15:guide id="3" pos="456">
          <p15:clr>
            <a:srgbClr val="9AA0A6"/>
          </p15:clr>
        </p15:guide>
        <p15:guide id="4" pos="5304">
          <p15:clr>
            <a:srgbClr val="9AA0A6"/>
          </p15:clr>
        </p15:guide>
        <p15:guide id="5" pos="4122">
          <p15:clr>
            <a:srgbClr val="9AA0A6"/>
          </p15:clr>
        </p15:guide>
        <p15:guide id="6" pos="1638">
          <p15:clr>
            <a:srgbClr val="9AA0A6"/>
          </p15:clr>
        </p15:guide>
        <p15:guide id="7" orient="horz" pos="25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A6483B-30BC-440F-8F68-D14FF08BAD7E}">
  <a:tblStyle styleId="{70A6483B-30BC-440F-8F68-D14FF08BAD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882" y="78"/>
      </p:cViewPr>
      <p:guideLst>
        <p:guide pos="2880"/>
        <p:guide orient="horz" pos="2901"/>
        <p:guide pos="456"/>
        <p:guide pos="5304"/>
        <p:guide pos="4122"/>
        <p:guide pos="1638"/>
        <p:guide orient="horz" pos="25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0" name="Google Shape;91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1" name="Google Shape;91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0" name="Google Shape;9200;g6ad1349293_0_4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1" name="Google Shape;9201;g6ad1349293_0_4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3" name="Google Shape;14033;g6b368d4e4a_1_14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4" name="Google Shape;14034;g6b368d4e4a_1_14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418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9" name="Google Shape;9779;g6b12ef3f4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0" name="Google Shape;9780;g6b12ef3f4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9" name="Google Shape;9139;g6ad1349293_0_4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0" name="Google Shape;9140;g6ad1349293_0_4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5" name="Google Shape;14105;g6b368d4e4a_1_14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6" name="Google Shape;14106;g6b368d4e4a_1_14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5" name="Google Shape;14205;g6b368d4e4a_1_17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6" name="Google Shape;14206;g6b368d4e4a_1_17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4" name="Google Shape;14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31" name="Google Shape;31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8" name="Google Shape;68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51" name="Google Shape;251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9" name="Google Shape;989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" name="Google Shape;1001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" name="Google Shape;1003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4" name="Google Shape;1004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8" name="Google Shape;1738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3" name="Google Shape;1743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4" name="Google Shape;1744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9" name="Google Shape;1749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5" name="Google Shape;1785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7" name="Google Shape;1787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8" name="Google Shape;1788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2" name="Google Shape;2522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5" name="Google Shape;2525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6" name="Google Shape;2526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8" name="Google Shape;2538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5" name="Google Shape;2545;p4"/>
          <p:cNvSpPr txBox="1">
            <a:spLocks noGrp="1"/>
          </p:cNvSpPr>
          <p:nvPr>
            <p:ph type="body" idx="1"/>
          </p:nvPr>
        </p:nvSpPr>
        <p:spPr>
          <a:xfrm>
            <a:off x="2919900" y="3175525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46" name="Google Shape;2546;p4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4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4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4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0" name="Google Shape;2550;p4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51" name="Google Shape;2551;p4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4" name="Google Shape;2584;p4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4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4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7" name="Google Shape;2587;p4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588" name="Google Shape;2588;p4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0" name="Google Shape;2770;p4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4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4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4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4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4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4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4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8" name="Google Shape;2778;p4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79" name="Google Shape;2779;p4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3" name="Google Shape;2783;p4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84" name="Google Shape;2784;p4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0" name="Google Shape;2820;p4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4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2" name="Google Shape;2822;p4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23" name="Google Shape;2823;p4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4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4" name="Google Shape;3564;p7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65" name="Google Shape;3565;p7"/>
          <p:cNvSpPr txBox="1">
            <a:spLocks noGrp="1"/>
          </p:cNvSpPr>
          <p:nvPr>
            <p:ph type="body" idx="1"/>
          </p:nvPr>
        </p:nvSpPr>
        <p:spPr>
          <a:xfrm>
            <a:off x="914050" y="2269400"/>
            <a:ext cx="2808000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66" name="Google Shape;3566;p7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IG_NUMBER_1">
    <p:spTree>
      <p:nvGrpSpPr>
        <p:cNvPr id="1" name="Shape 5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9" name="Google Shape;5059;p14"/>
          <p:cNvSpPr txBox="1">
            <a:spLocks noGrp="1"/>
          </p:cNvSpPr>
          <p:nvPr>
            <p:ph type="title" hasCustomPrompt="1"/>
          </p:nvPr>
        </p:nvSpPr>
        <p:spPr>
          <a:xfrm>
            <a:off x="158725" y="81027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0" name="Google Shape;5060;p14"/>
          <p:cNvSpPr txBox="1">
            <a:spLocks noGrp="1"/>
          </p:cNvSpPr>
          <p:nvPr>
            <p:ph type="title" idx="2"/>
          </p:nvPr>
        </p:nvSpPr>
        <p:spPr>
          <a:xfrm>
            <a:off x="1642650" y="635805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61" name="Google Shape;5061;p14"/>
          <p:cNvSpPr txBox="1">
            <a:spLocks noGrp="1"/>
          </p:cNvSpPr>
          <p:nvPr>
            <p:ph type="subTitle" idx="1"/>
          </p:nvPr>
        </p:nvSpPr>
        <p:spPr>
          <a:xfrm>
            <a:off x="1642650" y="969270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62" name="Google Shape;5062;p14"/>
          <p:cNvSpPr txBox="1">
            <a:spLocks noGrp="1"/>
          </p:cNvSpPr>
          <p:nvPr>
            <p:ph type="title" idx="3" hasCustomPrompt="1"/>
          </p:nvPr>
        </p:nvSpPr>
        <p:spPr>
          <a:xfrm>
            <a:off x="158725" y="19138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3" name="Google Shape;5063;p14"/>
          <p:cNvSpPr txBox="1">
            <a:spLocks noGrp="1"/>
          </p:cNvSpPr>
          <p:nvPr>
            <p:ph type="title" idx="4"/>
          </p:nvPr>
        </p:nvSpPr>
        <p:spPr>
          <a:xfrm>
            <a:off x="1642650" y="1739379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64" name="Google Shape;5064;p14"/>
          <p:cNvSpPr txBox="1">
            <a:spLocks noGrp="1"/>
          </p:cNvSpPr>
          <p:nvPr>
            <p:ph type="subTitle" idx="5"/>
          </p:nvPr>
        </p:nvSpPr>
        <p:spPr>
          <a:xfrm>
            <a:off x="1642650" y="2072845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65" name="Google Shape;5065;p14"/>
          <p:cNvSpPr txBox="1">
            <a:spLocks noGrp="1"/>
          </p:cNvSpPr>
          <p:nvPr>
            <p:ph type="title" idx="6" hasCustomPrompt="1"/>
          </p:nvPr>
        </p:nvSpPr>
        <p:spPr>
          <a:xfrm>
            <a:off x="158725" y="30174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6" name="Google Shape;5066;p14"/>
          <p:cNvSpPr txBox="1">
            <a:spLocks noGrp="1"/>
          </p:cNvSpPr>
          <p:nvPr>
            <p:ph type="title" idx="7"/>
          </p:nvPr>
        </p:nvSpPr>
        <p:spPr>
          <a:xfrm>
            <a:off x="1642650" y="2842955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67" name="Google Shape;5067;p14"/>
          <p:cNvSpPr txBox="1">
            <a:spLocks noGrp="1"/>
          </p:cNvSpPr>
          <p:nvPr>
            <p:ph type="subTitle" idx="8"/>
          </p:nvPr>
        </p:nvSpPr>
        <p:spPr>
          <a:xfrm>
            <a:off x="1642650" y="3176420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68" name="Google Shape;5068;p14"/>
          <p:cNvSpPr txBox="1">
            <a:spLocks noGrp="1"/>
          </p:cNvSpPr>
          <p:nvPr>
            <p:ph type="title" idx="9" hasCustomPrompt="1"/>
          </p:nvPr>
        </p:nvSpPr>
        <p:spPr>
          <a:xfrm>
            <a:off x="4614421" y="1576143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9" name="Google Shape;5069;p14"/>
          <p:cNvSpPr txBox="1">
            <a:spLocks noGrp="1"/>
          </p:cNvSpPr>
          <p:nvPr>
            <p:ph type="title" idx="13"/>
          </p:nvPr>
        </p:nvSpPr>
        <p:spPr>
          <a:xfrm>
            <a:off x="6098346" y="1401670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70" name="Google Shape;5070;p14"/>
          <p:cNvSpPr txBox="1">
            <a:spLocks noGrp="1"/>
          </p:cNvSpPr>
          <p:nvPr>
            <p:ph type="subTitle" idx="14"/>
          </p:nvPr>
        </p:nvSpPr>
        <p:spPr>
          <a:xfrm>
            <a:off x="6098346" y="1735136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71" name="Google Shape;5071;p14"/>
          <p:cNvSpPr txBox="1">
            <a:spLocks noGrp="1"/>
          </p:cNvSpPr>
          <p:nvPr>
            <p:ph type="title" idx="15" hasCustomPrompt="1"/>
          </p:nvPr>
        </p:nvSpPr>
        <p:spPr>
          <a:xfrm>
            <a:off x="4614421" y="2679718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72" name="Google Shape;5072;p14"/>
          <p:cNvSpPr txBox="1">
            <a:spLocks noGrp="1"/>
          </p:cNvSpPr>
          <p:nvPr>
            <p:ph type="title" idx="16"/>
          </p:nvPr>
        </p:nvSpPr>
        <p:spPr>
          <a:xfrm>
            <a:off x="6098346" y="2505245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73" name="Google Shape;5073;p14"/>
          <p:cNvSpPr txBox="1">
            <a:spLocks noGrp="1"/>
          </p:cNvSpPr>
          <p:nvPr>
            <p:ph type="subTitle" idx="17"/>
          </p:nvPr>
        </p:nvSpPr>
        <p:spPr>
          <a:xfrm>
            <a:off x="6098346" y="2838711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74" name="Google Shape;5074;p14"/>
          <p:cNvSpPr txBox="1">
            <a:spLocks noGrp="1"/>
          </p:cNvSpPr>
          <p:nvPr>
            <p:ph type="title" idx="18" hasCustomPrompt="1"/>
          </p:nvPr>
        </p:nvSpPr>
        <p:spPr>
          <a:xfrm>
            <a:off x="4614421" y="3783293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75" name="Google Shape;5075;p14"/>
          <p:cNvSpPr txBox="1">
            <a:spLocks noGrp="1"/>
          </p:cNvSpPr>
          <p:nvPr>
            <p:ph type="title" idx="19"/>
          </p:nvPr>
        </p:nvSpPr>
        <p:spPr>
          <a:xfrm>
            <a:off x="6098346" y="3608820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76" name="Google Shape;5076;p14"/>
          <p:cNvSpPr txBox="1">
            <a:spLocks noGrp="1"/>
          </p:cNvSpPr>
          <p:nvPr>
            <p:ph type="subTitle" idx="20"/>
          </p:nvPr>
        </p:nvSpPr>
        <p:spPr>
          <a:xfrm>
            <a:off x="6098346" y="3942286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spTree>
      <p:nvGrpSpPr>
        <p:cNvPr id="1" name="Shape 5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1" name="Google Shape;5981;p21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82" name="Google Shape;5982;p21"/>
          <p:cNvSpPr/>
          <p:nvPr/>
        </p:nvSpPr>
        <p:spPr>
          <a:xfrm>
            <a:off x="-12850" y="-19625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3" name="Google Shape;5983;p21"/>
          <p:cNvSpPr/>
          <p:nvPr/>
        </p:nvSpPr>
        <p:spPr>
          <a:xfrm>
            <a:off x="8070550" y="-9750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4" name="Google Shape;5984;p21"/>
          <p:cNvSpPr/>
          <p:nvPr/>
        </p:nvSpPr>
        <p:spPr>
          <a:xfrm rot="10800000">
            <a:off x="-581096" y="369797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5" name="Google Shape;5985;p21"/>
          <p:cNvSpPr/>
          <p:nvPr/>
        </p:nvSpPr>
        <p:spPr>
          <a:xfrm rot="10800000">
            <a:off x="27195" y="399000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6" name="Google Shape;5986;p21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5987" name="Google Shape;5987;p21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21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21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21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21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21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21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21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21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21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21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21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21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21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21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21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21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21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21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21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21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21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21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21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21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21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21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21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21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21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21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21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21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0" name="Google Shape;6020;p21"/>
          <p:cNvGrpSpPr/>
          <p:nvPr/>
        </p:nvGrpSpPr>
        <p:grpSpPr>
          <a:xfrm rot="10800000">
            <a:off x="-581103" y="2160074"/>
            <a:ext cx="1299260" cy="1296418"/>
            <a:chOff x="6378300" y="2596400"/>
            <a:chExt cx="754375" cy="752725"/>
          </a:xfrm>
        </p:grpSpPr>
        <p:sp>
          <p:nvSpPr>
            <p:cNvPr id="6021" name="Google Shape;6021;p21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21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21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21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21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21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21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21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21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21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21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21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21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21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21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21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21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21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21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21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21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21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21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21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21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21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21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21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21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21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21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21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21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21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21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21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21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21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21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21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21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21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21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21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21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21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21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21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21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21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21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21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21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21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21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21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21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21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21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21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21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21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21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21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21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21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21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21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21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21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21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21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21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21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21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21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21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21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21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21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21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21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21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21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21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21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21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21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21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21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21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21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21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21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21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21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21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21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21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21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21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21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21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21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21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21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21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21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21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21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21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21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21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21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21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21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21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21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21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21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21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21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21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21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1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1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1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1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1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1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1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1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1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1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1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1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1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1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1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1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1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1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1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1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1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1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1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1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1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1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1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1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1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1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1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1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1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1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1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1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1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1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1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1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1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1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1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1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1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1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1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1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1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1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1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1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1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1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1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1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1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1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3" name="Google Shape;6203;p21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4" name="Google Shape;6204;p21"/>
          <p:cNvSpPr/>
          <p:nvPr/>
        </p:nvSpPr>
        <p:spPr>
          <a:xfrm>
            <a:off x="144947" y="287921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5" name="Google Shape;6205;p21"/>
          <p:cNvSpPr/>
          <p:nvPr/>
        </p:nvSpPr>
        <p:spPr>
          <a:xfrm>
            <a:off x="8368525" y="4216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6" name="Google Shape;6206;p21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7" name="Google Shape;6207;p21"/>
          <p:cNvSpPr/>
          <p:nvPr/>
        </p:nvSpPr>
        <p:spPr>
          <a:xfrm>
            <a:off x="8797847" y="22717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8" name="Google Shape;6208;p21"/>
          <p:cNvGrpSpPr/>
          <p:nvPr/>
        </p:nvGrpSpPr>
        <p:grpSpPr>
          <a:xfrm>
            <a:off x="8245024" y="2271717"/>
            <a:ext cx="349968" cy="2052568"/>
            <a:chOff x="1037125" y="2236325"/>
            <a:chExt cx="149100" cy="874475"/>
          </a:xfrm>
        </p:grpSpPr>
        <p:sp>
          <p:nvSpPr>
            <p:cNvPr id="6209" name="Google Shape;6209;p21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1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1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1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1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1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1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1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1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1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1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1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1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1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1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1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1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1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1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1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1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1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1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1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1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1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1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1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1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1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1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1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1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1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1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1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5" name="Google Shape;6245;p21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6" name="Google Shape;6246;p21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7" name="Google Shape;6247;p21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6248" name="Google Shape;6248;p21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1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1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1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1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1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1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1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1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1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1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1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1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1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1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1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1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1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1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1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1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1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1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1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1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1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1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1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1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1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1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1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1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1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1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1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1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1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1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1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1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1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1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1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1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1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1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1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1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1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1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1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1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1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1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1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1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1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1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1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1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1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1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1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1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1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1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1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1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1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1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1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1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1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1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1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1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1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1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1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1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1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1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1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1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1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1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1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1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1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1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1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1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1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1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1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1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1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1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1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1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1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1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1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1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1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1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1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1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1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1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1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1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1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1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1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1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1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1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1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1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1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1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1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1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1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1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1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1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1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1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1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1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1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1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1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1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1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1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1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1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1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1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1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1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1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1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1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1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1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1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1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1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1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1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1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1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1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1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1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1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1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1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1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1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1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1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1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1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1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1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1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1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1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1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1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1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1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1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1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1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1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1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1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1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1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1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1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1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1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1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1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1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1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1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1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1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1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1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1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1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1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1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1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1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1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1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1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1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1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1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1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1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1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1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1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1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1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1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1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1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1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1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1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1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1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1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1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1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1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1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1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1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1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1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1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1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1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1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1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1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1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1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1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1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1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1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1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1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1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1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1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1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1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1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1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1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1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1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1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1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1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1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1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1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1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1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1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1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1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1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1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1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1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1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1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1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1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1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1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1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1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1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1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1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1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1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1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1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1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1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1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1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1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1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1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1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1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1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1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1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1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1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1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1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1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1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1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1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1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1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1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1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1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1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1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1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1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1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1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1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1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1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1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1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1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1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1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1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1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1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1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1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1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1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1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1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1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1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1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1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1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1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1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1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1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1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1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1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1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1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1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1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1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1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1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1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1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1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1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1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1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1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1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1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1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1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1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1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1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1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1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1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1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1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1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1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1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1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1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1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1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1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1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1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1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1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1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1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1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1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1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1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1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1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1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1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1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1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1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1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1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1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1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21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21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1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1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1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1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1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1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1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1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1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1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1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1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1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1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1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1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1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1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1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1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1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1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1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1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1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1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1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1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1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1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1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1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1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1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1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1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1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1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1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1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1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1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1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1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1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1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1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1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1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1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1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1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1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1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1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1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1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1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1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1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1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1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1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1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1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1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1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1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1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1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1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1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1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1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1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1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1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1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1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1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1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1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1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1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1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1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1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1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1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1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1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1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1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1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1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1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1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1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1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1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1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1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1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1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1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1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1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1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1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1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21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21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1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1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1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1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1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1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1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1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1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1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1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1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1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1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1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1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1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1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1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1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1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1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1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1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1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1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1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1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1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1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1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1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1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1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1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1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1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1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1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1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1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1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1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1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1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1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1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1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1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1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1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1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1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1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1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1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1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1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1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1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1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1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1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1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1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1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1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1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1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1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1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1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1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1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1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1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1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1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1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1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1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1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1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1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1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1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1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1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1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1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1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1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1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1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1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1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1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1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1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1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1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1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1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1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1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1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1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1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1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1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1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1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1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1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1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1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1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1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1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1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1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1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1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1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1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1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1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1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1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1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1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1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1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1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1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1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1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1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1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1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1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1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1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1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1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1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1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1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1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1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1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1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1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1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1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1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1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1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1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1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1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1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1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1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1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1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1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1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1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1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1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1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1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1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1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1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1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1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1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1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1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1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1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1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1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1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1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1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1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1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1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1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1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1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1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1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1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1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1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1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1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1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1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1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1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1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1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1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1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1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1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1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1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1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1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1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ONE_COLUMN_TEXT_2_2">
    <p:spTree>
      <p:nvGrpSpPr>
        <p:cNvPr id="1" name="Shape 7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3" name="Google Shape;7063;p24"/>
          <p:cNvSpPr txBox="1">
            <a:spLocks noGrp="1"/>
          </p:cNvSpPr>
          <p:nvPr>
            <p:ph type="title"/>
          </p:nvPr>
        </p:nvSpPr>
        <p:spPr>
          <a:xfrm>
            <a:off x="987275" y="1418607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64" name="Google Shape;7064;p24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65" name="Google Shape;7065;p24"/>
          <p:cNvSpPr txBox="1">
            <a:spLocks noGrp="1"/>
          </p:cNvSpPr>
          <p:nvPr>
            <p:ph type="subTitle" idx="1"/>
          </p:nvPr>
        </p:nvSpPr>
        <p:spPr>
          <a:xfrm>
            <a:off x="987275" y="2136807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6" name="Google Shape;7066;p24"/>
          <p:cNvSpPr txBox="1">
            <a:spLocks noGrp="1"/>
          </p:cNvSpPr>
          <p:nvPr>
            <p:ph type="title" idx="3"/>
          </p:nvPr>
        </p:nvSpPr>
        <p:spPr>
          <a:xfrm>
            <a:off x="3590850" y="1418607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67" name="Google Shape;7067;p24"/>
          <p:cNvSpPr txBox="1">
            <a:spLocks noGrp="1"/>
          </p:cNvSpPr>
          <p:nvPr>
            <p:ph type="subTitle" idx="4"/>
          </p:nvPr>
        </p:nvSpPr>
        <p:spPr>
          <a:xfrm>
            <a:off x="3590850" y="2136807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8" name="Google Shape;7068;p24"/>
          <p:cNvSpPr txBox="1">
            <a:spLocks noGrp="1"/>
          </p:cNvSpPr>
          <p:nvPr>
            <p:ph type="title" idx="5"/>
          </p:nvPr>
        </p:nvSpPr>
        <p:spPr>
          <a:xfrm>
            <a:off x="6194425" y="1418607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69" name="Google Shape;7069;p24"/>
          <p:cNvSpPr txBox="1">
            <a:spLocks noGrp="1"/>
          </p:cNvSpPr>
          <p:nvPr>
            <p:ph type="subTitle" idx="6"/>
          </p:nvPr>
        </p:nvSpPr>
        <p:spPr>
          <a:xfrm>
            <a:off x="6194425" y="2136807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70" name="Google Shape;7070;p24"/>
          <p:cNvGrpSpPr/>
          <p:nvPr/>
        </p:nvGrpSpPr>
        <p:grpSpPr>
          <a:xfrm rot="1396384">
            <a:off x="-981862" y="-430891"/>
            <a:ext cx="1908331" cy="2002239"/>
            <a:chOff x="1978188" y="2669545"/>
            <a:chExt cx="1908398" cy="2002309"/>
          </a:xfrm>
        </p:grpSpPr>
        <p:sp>
          <p:nvSpPr>
            <p:cNvPr id="7071" name="Google Shape;7071;p24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24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3" name="Google Shape;7073;p24"/>
          <p:cNvSpPr txBox="1">
            <a:spLocks noGrp="1"/>
          </p:cNvSpPr>
          <p:nvPr>
            <p:ph type="title" idx="7"/>
          </p:nvPr>
        </p:nvSpPr>
        <p:spPr>
          <a:xfrm>
            <a:off x="987275" y="3282000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74" name="Google Shape;7074;p24"/>
          <p:cNvSpPr txBox="1">
            <a:spLocks noGrp="1"/>
          </p:cNvSpPr>
          <p:nvPr>
            <p:ph type="subTitle" idx="8"/>
          </p:nvPr>
        </p:nvSpPr>
        <p:spPr>
          <a:xfrm>
            <a:off x="987275" y="4000200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5" name="Google Shape;7075;p24"/>
          <p:cNvSpPr txBox="1">
            <a:spLocks noGrp="1"/>
          </p:cNvSpPr>
          <p:nvPr>
            <p:ph type="title" idx="9"/>
          </p:nvPr>
        </p:nvSpPr>
        <p:spPr>
          <a:xfrm>
            <a:off x="3590850" y="3282000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76" name="Google Shape;7076;p24"/>
          <p:cNvSpPr txBox="1">
            <a:spLocks noGrp="1"/>
          </p:cNvSpPr>
          <p:nvPr>
            <p:ph type="subTitle" idx="13"/>
          </p:nvPr>
        </p:nvSpPr>
        <p:spPr>
          <a:xfrm>
            <a:off x="3590850" y="4000200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7" name="Google Shape;7077;p24"/>
          <p:cNvSpPr txBox="1">
            <a:spLocks noGrp="1"/>
          </p:cNvSpPr>
          <p:nvPr>
            <p:ph type="title" idx="14"/>
          </p:nvPr>
        </p:nvSpPr>
        <p:spPr>
          <a:xfrm>
            <a:off x="6194425" y="3282000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78" name="Google Shape;7078;p24"/>
          <p:cNvSpPr txBox="1">
            <a:spLocks noGrp="1"/>
          </p:cNvSpPr>
          <p:nvPr>
            <p:ph type="subTitle" idx="15"/>
          </p:nvPr>
        </p:nvSpPr>
        <p:spPr>
          <a:xfrm>
            <a:off x="6194425" y="4000200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ONE_COLUMN_TEXT_2_2_1"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81" name="Google Shape;7081;p25"/>
          <p:cNvSpPr txBox="1">
            <a:spLocks noGrp="1"/>
          </p:cNvSpPr>
          <p:nvPr>
            <p:ph type="title" idx="2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2" name="Google Shape;7082;p25"/>
          <p:cNvSpPr txBox="1">
            <a:spLocks noGrp="1"/>
          </p:cNvSpPr>
          <p:nvPr>
            <p:ph type="subTitle" idx="1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3" name="Google Shape;7083;p25"/>
          <p:cNvSpPr txBox="1">
            <a:spLocks noGrp="1"/>
          </p:cNvSpPr>
          <p:nvPr>
            <p:ph type="title" idx="3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4" name="Google Shape;7084;p25"/>
          <p:cNvSpPr txBox="1">
            <a:spLocks noGrp="1"/>
          </p:cNvSpPr>
          <p:nvPr>
            <p:ph type="subTitle" idx="4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85" name="Google Shape;7085;p25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7086" name="Google Shape;7086;p2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2" name="Google Shape;7122;p25"/>
          <p:cNvSpPr/>
          <p:nvPr/>
        </p:nvSpPr>
        <p:spPr>
          <a:xfrm>
            <a:off x="-244675" y="39636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3" name="Google Shape;7123;p25"/>
          <p:cNvSpPr/>
          <p:nvPr/>
        </p:nvSpPr>
        <p:spPr>
          <a:xfrm>
            <a:off x="64722" y="284436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4" name="Google Shape;7124;p25"/>
          <p:cNvSpPr/>
          <p:nvPr/>
        </p:nvSpPr>
        <p:spPr>
          <a:xfrm rot="-5400000">
            <a:off x="8437842" y="3837115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5" name="Google Shape;7125;p25"/>
          <p:cNvSpPr/>
          <p:nvPr/>
        </p:nvSpPr>
        <p:spPr>
          <a:xfrm rot="-5400000">
            <a:off x="8257050" y="32156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6" name="Google Shape;7126;p25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7127" name="Google Shape;7127;p25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5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5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5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5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5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5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5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5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5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5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5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5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5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5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5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5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5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5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5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5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5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5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5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5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5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5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5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5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5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5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5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5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5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5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5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5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5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5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5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5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5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5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5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5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5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5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5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5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5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5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5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5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5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5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5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5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5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5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5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5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5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5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5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5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5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5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5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5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5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5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5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5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5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5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5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5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5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25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25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5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5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5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5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5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5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5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5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5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5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5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5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5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5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5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5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5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5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5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5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5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5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5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5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5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5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5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5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5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5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5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5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5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5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5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5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5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5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5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5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5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5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5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5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5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5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5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5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5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5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5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5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5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5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5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5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5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5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5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5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5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5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5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5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5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5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5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5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5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5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5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5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5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5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5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5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5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5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5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5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5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5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5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5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5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5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5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5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5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5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5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5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5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5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5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5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5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5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5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5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5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5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5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5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5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5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25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25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25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25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25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25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25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25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25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25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5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5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5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5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5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5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5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5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5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5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5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5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5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AND_BODY_2">
    <p:spTree>
      <p:nvGrpSpPr>
        <p:cNvPr id="1" name="Shape 8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1" name="Google Shape;8091;p27"/>
          <p:cNvSpPr txBox="1">
            <a:spLocks noGrp="1"/>
          </p:cNvSpPr>
          <p:nvPr>
            <p:ph type="title"/>
          </p:nvPr>
        </p:nvSpPr>
        <p:spPr>
          <a:xfrm>
            <a:off x="2759550" y="955800"/>
            <a:ext cx="3624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sz="4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92" name="Google Shape;8092;p27"/>
          <p:cNvSpPr txBox="1">
            <a:spLocks noGrp="1"/>
          </p:cNvSpPr>
          <p:nvPr>
            <p:ph type="body" idx="1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93" name="Google Shape;8093;p27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4" name="Google Shape;8094;p27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5" name="Google Shape;8095;p27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6" name="Google Shape;8096;p27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7" name="Google Shape;8097;p27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8098" name="Google Shape;8098;p27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27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27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27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27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27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27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27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27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27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27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27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27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27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27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27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27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27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27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27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27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27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27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27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27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27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27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27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27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27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27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27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27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1" name="Google Shape;8131;p27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2" name="Google Shape;8132;p27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3" name="Google Shape;8133;p27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4" name="Google Shape;8134;p27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8135" name="Google Shape;8135;p27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27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27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27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27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27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27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27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27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27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27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27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27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27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27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27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27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27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27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27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27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27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27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27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27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27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27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27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27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27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27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27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27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27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27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27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27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27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27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27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27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27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27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27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27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27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27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27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27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27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27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27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27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27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27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27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27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27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27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27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27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27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27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27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27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27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27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27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27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27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27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27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27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27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27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27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27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27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27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27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27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27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27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27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27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27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27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27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27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27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27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27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27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27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27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27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27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27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27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27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27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27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27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27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27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27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27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27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27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27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27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27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27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27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27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27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27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27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27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27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27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27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27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27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27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27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27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27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27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27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27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27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27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27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27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27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27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27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27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27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27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27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27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27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27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27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27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27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27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27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27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27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27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27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27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27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27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27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27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27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27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27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27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27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27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27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27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27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27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27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27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27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27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27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27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27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27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27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27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27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27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27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7" name="Google Shape;8317;p27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8" name="Google Shape;8318;p27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9" name="Google Shape;8319;p27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0" name="Google Shape;8320;p27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1" name="Google Shape;8321;p27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2" name="Google Shape;8322;p27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3" name="Google Shape;8323;p27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4" name="Google Shape;8324;p27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5" name="Google Shape;8325;p27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8326" name="Google Shape;8326;p27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27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27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27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0" name="Google Shape;8330;p27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8331" name="Google Shape;8331;p27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27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27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27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27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27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27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27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27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27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27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27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27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27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27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27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27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27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27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27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27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27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27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27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27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27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27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27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27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27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27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27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27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27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27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27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7" name="Google Shape;8367;p27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8" name="Google Shape;8368;p27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9" name="Google Shape;8369;p27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8370" name="Google Shape;8370;p27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27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27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27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27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27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27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27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27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27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27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27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27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27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27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27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27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27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27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27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27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27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27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27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27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27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27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27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27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27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27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27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27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27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27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27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27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27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27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27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27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27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27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27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27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27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27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27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27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27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27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27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27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27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27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27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27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27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27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27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27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27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27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27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27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27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27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27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27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27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27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27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27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27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27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27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27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27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27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27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27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27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27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27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27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27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27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27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27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27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27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27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27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27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27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27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27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27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27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27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27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27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27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27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27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27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27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27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27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27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27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27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27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27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27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27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27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27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27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27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27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27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27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27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27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27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27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27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27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27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27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27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27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27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27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27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27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27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27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27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27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27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27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27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27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27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27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27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27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27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27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27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27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27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27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27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27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27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27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27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27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27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27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27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27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27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27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27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27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27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27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27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27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27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27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27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27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27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27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27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27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27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27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27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27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27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27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27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27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27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27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27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27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27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27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27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27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27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27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27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27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27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27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27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27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27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27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27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27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27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27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27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27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27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27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27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27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27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27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27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27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27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27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27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27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27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27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27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27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27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27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27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27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27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27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27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27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27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27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27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27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27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27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27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27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27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27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27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27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27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27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27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27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27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27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27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27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27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27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27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27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27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27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27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27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27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27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27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27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27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27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27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27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27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27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27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27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27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27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27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27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27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27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27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27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27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27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27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27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27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27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27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27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27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27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27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27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27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27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27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27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27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27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27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27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27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27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27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27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27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27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27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27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27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27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27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27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27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27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27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27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27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27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27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27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27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27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27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27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27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27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27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27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27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27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27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27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27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27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27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27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27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27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27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27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27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27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27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27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27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27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27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27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27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27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27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27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27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27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27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27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27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27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27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27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27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27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27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27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27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27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27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27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27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27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27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27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27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27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27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27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27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27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27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27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27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27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27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27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27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27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27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27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27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27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27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27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27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27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27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27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27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27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27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27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27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27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27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27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27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27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27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27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27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27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27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27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27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27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27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27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27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27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27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27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27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27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27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27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27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27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27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27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27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27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27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27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27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27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27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27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27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27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27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27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27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27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27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27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27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27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27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27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27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27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27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27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27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27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27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27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27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27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27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27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27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27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27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27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27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27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27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27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27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27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27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27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27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27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27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27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27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27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27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27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27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27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27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27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27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27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27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27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27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27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27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27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27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27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27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27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27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27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27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27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27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27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27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27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27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27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27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27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27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27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27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27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27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27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27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27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27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27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27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27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27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27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27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27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27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27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27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27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27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27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27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27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27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27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27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27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27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27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27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27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27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27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27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27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27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27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27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27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27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27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27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27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27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27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27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27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27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27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27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27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27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27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27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27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27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27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27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27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27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27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27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27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27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27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27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27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27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27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27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27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27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27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27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27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27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27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27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27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27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27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27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27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27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27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27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27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27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27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27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27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27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27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27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27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27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27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27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27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27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27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27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27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27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27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27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27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27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27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27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27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27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27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27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27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27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27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27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27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27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27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27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27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27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27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27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27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27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27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27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27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27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27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27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27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27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27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27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27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27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27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27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27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27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27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27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27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27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27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27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27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27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27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27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27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27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27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27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27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27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27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27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27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27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27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27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27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27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27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27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27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27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27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27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27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27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27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27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27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27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27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27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27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27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27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27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27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27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27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27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27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27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27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27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27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27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27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27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27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27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27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27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27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27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27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27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27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27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27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27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27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27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27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27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27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27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27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27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27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27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4" name="Google Shape;9104;p27"/>
          <p:cNvSpPr txBox="1"/>
          <p:nvPr/>
        </p:nvSpPr>
        <p:spPr>
          <a:xfrm>
            <a:off x="2987700" y="3638625"/>
            <a:ext cx="31686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CREDITS: This presentation template was created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and infographics &amp; images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. </a:t>
            </a:r>
            <a:endParaRPr sz="10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1350" y="445025"/>
            <a:ext cx="574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1350" y="1752375"/>
            <a:ext cx="5746800" cy="26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60" r:id="rId5"/>
    <p:sldLayoutId id="2147483667" r:id="rId6"/>
    <p:sldLayoutId id="2147483670" r:id="rId7"/>
    <p:sldLayoutId id="2147483671" r:id="rId8"/>
    <p:sldLayoutId id="214748367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" name="Google Shape;9113;p30"/>
          <p:cNvSpPr txBox="1">
            <a:spLocks noGrp="1"/>
          </p:cNvSpPr>
          <p:nvPr>
            <p:ph type="ctrTitle"/>
          </p:nvPr>
        </p:nvSpPr>
        <p:spPr>
          <a:xfrm>
            <a:off x="1804572" y="1482865"/>
            <a:ext cx="5534856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Tajawal" panose="00000500000000000000" pitchFamily="2" charset="-78"/>
                <a:cs typeface="Tajawal" panose="00000500000000000000" pitchFamily="2" charset="-78"/>
              </a:rPr>
              <a:t>Industrial Robot Arm</a:t>
            </a:r>
          </a:p>
        </p:txBody>
      </p:sp>
      <p:sp>
        <p:nvSpPr>
          <p:cNvPr id="9114" name="Google Shape;9114;p30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Industrial Track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3" name="Google Shape;9203;p33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Plan</a:t>
            </a:r>
            <a:endParaRPr dirty="0"/>
          </a:p>
        </p:txBody>
      </p:sp>
      <p:sp>
        <p:nvSpPr>
          <p:cNvPr id="9204" name="Google Shape;9204;p33"/>
          <p:cNvSpPr txBox="1">
            <a:spLocks noGrp="1"/>
          </p:cNvSpPr>
          <p:nvPr>
            <p:ph type="body" idx="1"/>
          </p:nvPr>
        </p:nvSpPr>
        <p:spPr>
          <a:xfrm>
            <a:off x="2626778" y="3273706"/>
            <a:ext cx="3890443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</a:pPr>
            <a:r>
              <a:rPr lang="en-US" sz="1100" dirty="0"/>
              <a:t>The way we work will be collective , The team will work together in all tasks and in parallel to conserve time, exchange experiences and skills, and preserve time.</a:t>
            </a:r>
          </a:p>
          <a:p>
            <a:pPr marL="285750" indent="-285750" algn="l">
              <a:spcAft>
                <a:spcPts val="1600"/>
              </a:spcAft>
            </a:pPr>
            <a:r>
              <a:rPr lang="en-US" sz="1100" dirty="0"/>
              <a:t>Our industrial robot arm is to help laboratories, and factories to increase production by carrying materials and small products.</a:t>
            </a:r>
            <a:endParaRPr lang="en-US" sz="1000" dirty="0"/>
          </a:p>
        </p:txBody>
      </p:sp>
      <p:grpSp>
        <p:nvGrpSpPr>
          <p:cNvPr id="9205" name="Google Shape;9205;p3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9206" name="Google Shape;9206;p3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3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3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3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3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3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3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3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3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3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3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3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8" name="Google Shape;9218;p3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9219" name="Google Shape;9219;p3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3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3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3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3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3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3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3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3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3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3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3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1" name="Google Shape;9231;p33"/>
          <p:cNvGrpSpPr/>
          <p:nvPr/>
        </p:nvGrpSpPr>
        <p:grpSpPr>
          <a:xfrm>
            <a:off x="3826900" y="1537013"/>
            <a:ext cx="1490210" cy="1112645"/>
            <a:chOff x="3826900" y="1381575"/>
            <a:chExt cx="1490210" cy="1112645"/>
          </a:xfrm>
        </p:grpSpPr>
        <p:sp>
          <p:nvSpPr>
            <p:cNvPr id="9232" name="Google Shape;9232;p33"/>
            <p:cNvSpPr/>
            <p:nvPr/>
          </p:nvSpPr>
          <p:spPr>
            <a:xfrm>
              <a:off x="4049298" y="1740620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33"/>
            <p:cNvSpPr/>
            <p:nvPr/>
          </p:nvSpPr>
          <p:spPr>
            <a:xfrm>
              <a:off x="3826900" y="1610190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33"/>
            <p:cNvSpPr/>
            <p:nvPr/>
          </p:nvSpPr>
          <p:spPr>
            <a:xfrm>
              <a:off x="4360655" y="1381575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33"/>
            <p:cNvSpPr/>
            <p:nvPr/>
          </p:nvSpPr>
          <p:spPr>
            <a:xfrm>
              <a:off x="4671993" y="1711636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33"/>
            <p:cNvSpPr/>
            <p:nvPr/>
          </p:nvSpPr>
          <p:spPr>
            <a:xfrm>
              <a:off x="4894410" y="1610190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9114;p30">
            <a:extLst>
              <a:ext uri="{FF2B5EF4-FFF2-40B4-BE49-F238E27FC236}">
                <a16:creationId xmlns:a16="http://schemas.microsoft.com/office/drawing/2014/main" id="{AC195631-37A7-44BA-9E4E-994A4C3B9F16}"/>
              </a:ext>
            </a:extLst>
          </p:cNvPr>
          <p:cNvSpPr txBox="1">
            <a:spLocks/>
          </p:cNvSpPr>
          <p:nvPr/>
        </p:nvSpPr>
        <p:spPr>
          <a:xfrm>
            <a:off x="2891707" y="2888390"/>
            <a:ext cx="1157591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>
              <a:buFont typeface="Poppins Light"/>
              <a:buNone/>
            </a:pPr>
            <a:r>
              <a:rPr lang="en-US" dirty="0">
                <a:solidFill>
                  <a:schemeClr val="accent5"/>
                </a:solidFill>
              </a:rPr>
              <a:t>Teamwork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6" name="Google Shape;14036;p52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 Distribution </a:t>
            </a:r>
            <a:endParaRPr dirty="0"/>
          </a:p>
        </p:txBody>
      </p:sp>
      <p:grpSp>
        <p:nvGrpSpPr>
          <p:cNvPr id="14037" name="Google Shape;14037;p52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4038" name="Google Shape;14038;p5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5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5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5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5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5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5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5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5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5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5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5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0" name="Google Shape;14050;p52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4051" name="Google Shape;14051;p5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5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5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5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5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5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5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5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5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5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5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5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63" name="Google Shape;14063;p52"/>
          <p:cNvSpPr txBox="1">
            <a:spLocks noGrp="1"/>
          </p:cNvSpPr>
          <p:nvPr>
            <p:ph type="title"/>
          </p:nvPr>
        </p:nvSpPr>
        <p:spPr>
          <a:xfrm>
            <a:off x="987275" y="1418607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Industrial</a:t>
            </a:r>
            <a:endParaRPr dirty="0"/>
          </a:p>
        </p:txBody>
      </p:sp>
      <p:sp>
        <p:nvSpPr>
          <p:cNvPr id="14064" name="Google Shape;14064;p52"/>
          <p:cNvSpPr txBox="1">
            <a:spLocks noGrp="1"/>
          </p:cNvSpPr>
          <p:nvPr>
            <p:ph type="subTitle" idx="1"/>
          </p:nvPr>
        </p:nvSpPr>
        <p:spPr>
          <a:xfrm>
            <a:off x="1371490" y="2171659"/>
            <a:ext cx="2215797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Allocate the tasks and responsibilities for the team members, determine the amount of time required, testing and reviewing the work.</a:t>
            </a:r>
            <a:endParaRPr sz="900" dirty="0"/>
          </a:p>
        </p:txBody>
      </p:sp>
      <p:sp>
        <p:nvSpPr>
          <p:cNvPr id="14065" name="Google Shape;14065;p52"/>
          <p:cNvSpPr txBox="1">
            <a:spLocks noGrp="1"/>
          </p:cNvSpPr>
          <p:nvPr>
            <p:ph type="title" idx="3"/>
          </p:nvPr>
        </p:nvSpPr>
        <p:spPr>
          <a:xfrm>
            <a:off x="3590850" y="1418607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Mechanics</a:t>
            </a:r>
            <a:endParaRPr dirty="0"/>
          </a:p>
        </p:txBody>
      </p:sp>
      <p:sp>
        <p:nvSpPr>
          <p:cNvPr id="14067" name="Google Shape;14067;p52"/>
          <p:cNvSpPr txBox="1">
            <a:spLocks noGrp="1"/>
          </p:cNvSpPr>
          <p:nvPr>
            <p:ph type="title" idx="5"/>
          </p:nvPr>
        </p:nvSpPr>
        <p:spPr>
          <a:xfrm>
            <a:off x="6194425" y="1418607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Electrics</a:t>
            </a:r>
            <a:endParaRPr dirty="0"/>
          </a:p>
        </p:txBody>
      </p:sp>
      <p:sp>
        <p:nvSpPr>
          <p:cNvPr id="14069" name="Google Shape;14069;p52"/>
          <p:cNvSpPr txBox="1">
            <a:spLocks noGrp="1"/>
          </p:cNvSpPr>
          <p:nvPr>
            <p:ph type="title" idx="7"/>
          </p:nvPr>
        </p:nvSpPr>
        <p:spPr>
          <a:xfrm>
            <a:off x="2401384" y="3478822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AI</a:t>
            </a:r>
            <a:endParaRPr dirty="0"/>
          </a:p>
        </p:txBody>
      </p:sp>
      <p:sp>
        <p:nvSpPr>
          <p:cNvPr id="14071" name="Google Shape;14071;p52"/>
          <p:cNvSpPr txBox="1">
            <a:spLocks noGrp="1"/>
          </p:cNvSpPr>
          <p:nvPr>
            <p:ph type="title" idx="9"/>
          </p:nvPr>
        </p:nvSpPr>
        <p:spPr>
          <a:xfrm>
            <a:off x="5004959" y="3478822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IOT</a:t>
            </a:r>
            <a:endParaRPr dirty="0"/>
          </a:p>
        </p:txBody>
      </p:sp>
      <p:grpSp>
        <p:nvGrpSpPr>
          <p:cNvPr id="14091" name="Google Shape;14091;p52"/>
          <p:cNvGrpSpPr/>
          <p:nvPr/>
        </p:nvGrpSpPr>
        <p:grpSpPr>
          <a:xfrm>
            <a:off x="1698900" y="1241209"/>
            <a:ext cx="538775" cy="533675"/>
            <a:chOff x="1309700" y="1094350"/>
            <a:chExt cx="538775" cy="533675"/>
          </a:xfrm>
        </p:grpSpPr>
        <p:sp>
          <p:nvSpPr>
            <p:cNvPr id="14092" name="Google Shape;14092;p52"/>
            <p:cNvSpPr/>
            <p:nvPr/>
          </p:nvSpPr>
          <p:spPr>
            <a:xfrm>
              <a:off x="1309700" y="1094350"/>
              <a:ext cx="538775" cy="533675"/>
            </a:xfrm>
            <a:custGeom>
              <a:avLst/>
              <a:gdLst/>
              <a:ahLst/>
              <a:cxnLst/>
              <a:rect l="l" t="t" r="r" b="b"/>
              <a:pathLst>
                <a:path w="21551" h="21347" extrusionOk="0">
                  <a:moveTo>
                    <a:pt x="10961" y="633"/>
                  </a:moveTo>
                  <a:cubicBezTo>
                    <a:pt x="11155" y="633"/>
                    <a:pt x="11324" y="762"/>
                    <a:pt x="11373" y="947"/>
                  </a:cubicBezTo>
                  <a:cubicBezTo>
                    <a:pt x="11373" y="950"/>
                    <a:pt x="11373" y="952"/>
                    <a:pt x="11375" y="953"/>
                  </a:cubicBezTo>
                  <a:cubicBezTo>
                    <a:pt x="11384" y="988"/>
                    <a:pt x="11388" y="1024"/>
                    <a:pt x="11390" y="1060"/>
                  </a:cubicBezTo>
                  <a:lnTo>
                    <a:pt x="11390" y="2395"/>
                  </a:lnTo>
                  <a:cubicBezTo>
                    <a:pt x="11390" y="2507"/>
                    <a:pt x="11345" y="2617"/>
                    <a:pt x="11264" y="2698"/>
                  </a:cubicBezTo>
                  <a:cubicBezTo>
                    <a:pt x="11261" y="2701"/>
                    <a:pt x="11257" y="2704"/>
                    <a:pt x="11252" y="2708"/>
                  </a:cubicBezTo>
                  <a:cubicBezTo>
                    <a:pt x="11174" y="2782"/>
                    <a:pt x="11069" y="2822"/>
                    <a:pt x="10963" y="2822"/>
                  </a:cubicBezTo>
                  <a:lnTo>
                    <a:pt x="10588" y="2822"/>
                  </a:lnTo>
                  <a:cubicBezTo>
                    <a:pt x="10480" y="2822"/>
                    <a:pt x="10375" y="2782"/>
                    <a:pt x="10297" y="2708"/>
                  </a:cubicBezTo>
                  <a:cubicBezTo>
                    <a:pt x="10293" y="2704"/>
                    <a:pt x="10289" y="2701"/>
                    <a:pt x="10286" y="2698"/>
                  </a:cubicBezTo>
                  <a:cubicBezTo>
                    <a:pt x="10205" y="2617"/>
                    <a:pt x="10160" y="2507"/>
                    <a:pt x="10161" y="2395"/>
                  </a:cubicBezTo>
                  <a:lnTo>
                    <a:pt x="10160" y="1060"/>
                  </a:lnTo>
                  <a:cubicBezTo>
                    <a:pt x="10160" y="1024"/>
                    <a:pt x="10164" y="988"/>
                    <a:pt x="10175" y="953"/>
                  </a:cubicBezTo>
                  <a:cubicBezTo>
                    <a:pt x="10175" y="952"/>
                    <a:pt x="10175" y="950"/>
                    <a:pt x="10175" y="947"/>
                  </a:cubicBezTo>
                  <a:cubicBezTo>
                    <a:pt x="10226" y="762"/>
                    <a:pt x="10395" y="633"/>
                    <a:pt x="10587" y="633"/>
                  </a:cubicBezTo>
                  <a:close/>
                  <a:moveTo>
                    <a:pt x="6680" y="6557"/>
                  </a:moveTo>
                  <a:lnTo>
                    <a:pt x="6680" y="7776"/>
                  </a:lnTo>
                  <a:lnTo>
                    <a:pt x="6653" y="7776"/>
                  </a:lnTo>
                  <a:cubicBezTo>
                    <a:pt x="6535" y="7776"/>
                    <a:pt x="6439" y="7681"/>
                    <a:pt x="6439" y="7562"/>
                  </a:cubicBezTo>
                  <a:lnTo>
                    <a:pt x="6439" y="6769"/>
                  </a:lnTo>
                  <a:cubicBezTo>
                    <a:pt x="6439" y="6653"/>
                    <a:pt x="6535" y="6557"/>
                    <a:pt x="6653" y="6557"/>
                  </a:cubicBezTo>
                  <a:close/>
                  <a:moveTo>
                    <a:pt x="14895" y="6557"/>
                  </a:moveTo>
                  <a:cubicBezTo>
                    <a:pt x="15014" y="6557"/>
                    <a:pt x="15109" y="6653"/>
                    <a:pt x="15109" y="6769"/>
                  </a:cubicBezTo>
                  <a:lnTo>
                    <a:pt x="15109" y="7562"/>
                  </a:lnTo>
                  <a:cubicBezTo>
                    <a:pt x="15109" y="7681"/>
                    <a:pt x="15014" y="7776"/>
                    <a:pt x="14895" y="7776"/>
                  </a:cubicBezTo>
                  <a:lnTo>
                    <a:pt x="14868" y="7776"/>
                  </a:lnTo>
                  <a:lnTo>
                    <a:pt x="14868" y="6557"/>
                  </a:lnTo>
                  <a:close/>
                  <a:moveTo>
                    <a:pt x="14237" y="6557"/>
                  </a:moveTo>
                  <a:lnTo>
                    <a:pt x="14237" y="8298"/>
                  </a:lnTo>
                  <a:cubicBezTo>
                    <a:pt x="14237" y="9384"/>
                    <a:pt x="13362" y="10672"/>
                    <a:pt x="12337" y="11237"/>
                  </a:cubicBezTo>
                  <a:lnTo>
                    <a:pt x="12330" y="11240"/>
                  </a:lnTo>
                  <a:cubicBezTo>
                    <a:pt x="12297" y="11259"/>
                    <a:pt x="12264" y="11276"/>
                    <a:pt x="12229" y="11292"/>
                  </a:cubicBezTo>
                  <a:lnTo>
                    <a:pt x="12213" y="11300"/>
                  </a:lnTo>
                  <a:cubicBezTo>
                    <a:pt x="12142" y="11336"/>
                    <a:pt x="12070" y="11366"/>
                    <a:pt x="11998" y="11394"/>
                  </a:cubicBezTo>
                  <a:lnTo>
                    <a:pt x="11968" y="11405"/>
                  </a:lnTo>
                  <a:cubicBezTo>
                    <a:pt x="11941" y="11414"/>
                    <a:pt x="11916" y="11423"/>
                    <a:pt x="11889" y="11431"/>
                  </a:cubicBezTo>
                  <a:lnTo>
                    <a:pt x="11859" y="11442"/>
                  </a:lnTo>
                  <a:cubicBezTo>
                    <a:pt x="11823" y="11452"/>
                    <a:pt x="11789" y="11461"/>
                    <a:pt x="11753" y="11470"/>
                  </a:cubicBezTo>
                  <a:lnTo>
                    <a:pt x="11711" y="11481"/>
                  </a:lnTo>
                  <a:cubicBezTo>
                    <a:pt x="11510" y="11532"/>
                    <a:pt x="11336" y="11571"/>
                    <a:pt x="11182" y="11598"/>
                  </a:cubicBezTo>
                  <a:cubicBezTo>
                    <a:pt x="11041" y="11625"/>
                    <a:pt x="10897" y="11638"/>
                    <a:pt x="10755" y="11640"/>
                  </a:cubicBezTo>
                  <a:cubicBezTo>
                    <a:pt x="10519" y="11640"/>
                    <a:pt x="10278" y="11596"/>
                    <a:pt x="9944" y="11515"/>
                  </a:cubicBezTo>
                  <a:lnTo>
                    <a:pt x="9936" y="11514"/>
                  </a:lnTo>
                  <a:lnTo>
                    <a:pt x="9917" y="11509"/>
                  </a:lnTo>
                  <a:cubicBezTo>
                    <a:pt x="9875" y="11499"/>
                    <a:pt x="9831" y="11488"/>
                    <a:pt x="9786" y="11476"/>
                  </a:cubicBezTo>
                  <a:cubicBezTo>
                    <a:pt x="9751" y="11467"/>
                    <a:pt x="9716" y="11458"/>
                    <a:pt x="9682" y="11446"/>
                  </a:cubicBezTo>
                  <a:lnTo>
                    <a:pt x="9650" y="11437"/>
                  </a:lnTo>
                  <a:lnTo>
                    <a:pt x="9637" y="11433"/>
                  </a:lnTo>
                  <a:cubicBezTo>
                    <a:pt x="9614" y="11425"/>
                    <a:pt x="9593" y="11418"/>
                    <a:pt x="9572" y="11411"/>
                  </a:cubicBezTo>
                  <a:lnTo>
                    <a:pt x="9542" y="11400"/>
                  </a:lnTo>
                  <a:lnTo>
                    <a:pt x="9538" y="11397"/>
                  </a:lnTo>
                  <a:cubicBezTo>
                    <a:pt x="9466" y="11370"/>
                    <a:pt x="9394" y="11339"/>
                    <a:pt x="9323" y="11304"/>
                  </a:cubicBezTo>
                  <a:cubicBezTo>
                    <a:pt x="9322" y="11303"/>
                    <a:pt x="9319" y="11301"/>
                    <a:pt x="9317" y="11300"/>
                  </a:cubicBezTo>
                  <a:cubicBezTo>
                    <a:pt x="8247" y="10771"/>
                    <a:pt x="7311" y="9429"/>
                    <a:pt x="7311" y="8307"/>
                  </a:cubicBezTo>
                  <a:lnTo>
                    <a:pt x="7311" y="6557"/>
                  </a:lnTo>
                  <a:close/>
                  <a:moveTo>
                    <a:pt x="12307" y="11951"/>
                  </a:moveTo>
                  <a:lnTo>
                    <a:pt x="12307" y="12522"/>
                  </a:lnTo>
                  <a:cubicBezTo>
                    <a:pt x="12306" y="12762"/>
                    <a:pt x="12463" y="12974"/>
                    <a:pt x="12692" y="13044"/>
                  </a:cubicBezTo>
                  <a:lnTo>
                    <a:pt x="13122" y="13176"/>
                  </a:lnTo>
                  <a:lnTo>
                    <a:pt x="10774" y="14306"/>
                  </a:lnTo>
                  <a:lnTo>
                    <a:pt x="9123" y="13510"/>
                  </a:lnTo>
                  <a:lnTo>
                    <a:pt x="8424" y="13174"/>
                  </a:lnTo>
                  <a:lnTo>
                    <a:pt x="8856" y="13042"/>
                  </a:lnTo>
                  <a:cubicBezTo>
                    <a:pt x="9085" y="12972"/>
                    <a:pt x="9241" y="12761"/>
                    <a:pt x="9239" y="12521"/>
                  </a:cubicBezTo>
                  <a:lnTo>
                    <a:pt x="9239" y="11959"/>
                  </a:lnTo>
                  <a:cubicBezTo>
                    <a:pt x="9305" y="11986"/>
                    <a:pt x="9371" y="12010"/>
                    <a:pt x="9437" y="12032"/>
                  </a:cubicBezTo>
                  <a:lnTo>
                    <a:pt x="9457" y="12038"/>
                  </a:lnTo>
                  <a:lnTo>
                    <a:pt x="9460" y="12038"/>
                  </a:lnTo>
                  <a:cubicBezTo>
                    <a:pt x="9475" y="12044"/>
                    <a:pt x="9490" y="12049"/>
                    <a:pt x="9505" y="12053"/>
                  </a:cubicBezTo>
                  <a:cubicBezTo>
                    <a:pt x="9550" y="12067"/>
                    <a:pt x="9592" y="12079"/>
                    <a:pt x="9632" y="12089"/>
                  </a:cubicBezTo>
                  <a:cubicBezTo>
                    <a:pt x="9739" y="12116"/>
                    <a:pt x="9839" y="12140"/>
                    <a:pt x="9935" y="12161"/>
                  </a:cubicBezTo>
                  <a:cubicBezTo>
                    <a:pt x="9962" y="12169"/>
                    <a:pt x="9990" y="12175"/>
                    <a:pt x="10017" y="12181"/>
                  </a:cubicBezTo>
                  <a:lnTo>
                    <a:pt x="10028" y="12182"/>
                  </a:lnTo>
                  <a:cubicBezTo>
                    <a:pt x="10294" y="12239"/>
                    <a:pt x="10521" y="12271"/>
                    <a:pt x="10749" y="12272"/>
                  </a:cubicBezTo>
                  <a:lnTo>
                    <a:pt x="10753" y="12272"/>
                  </a:lnTo>
                  <a:cubicBezTo>
                    <a:pt x="11002" y="12272"/>
                    <a:pt x="11248" y="12235"/>
                    <a:pt x="11546" y="12169"/>
                  </a:cubicBezTo>
                  <a:cubicBezTo>
                    <a:pt x="11645" y="12148"/>
                    <a:pt x="11750" y="12122"/>
                    <a:pt x="11864" y="12094"/>
                  </a:cubicBezTo>
                  <a:lnTo>
                    <a:pt x="11904" y="12083"/>
                  </a:lnTo>
                  <a:cubicBezTo>
                    <a:pt x="11947" y="12073"/>
                    <a:pt x="11989" y="12061"/>
                    <a:pt x="12031" y="12049"/>
                  </a:cubicBezTo>
                  <a:lnTo>
                    <a:pt x="12072" y="12035"/>
                  </a:lnTo>
                  <a:cubicBezTo>
                    <a:pt x="12102" y="12026"/>
                    <a:pt x="12130" y="12017"/>
                    <a:pt x="12159" y="12007"/>
                  </a:cubicBezTo>
                  <a:cubicBezTo>
                    <a:pt x="12175" y="12001"/>
                    <a:pt x="12190" y="11996"/>
                    <a:pt x="12207" y="11990"/>
                  </a:cubicBezTo>
                  <a:cubicBezTo>
                    <a:pt x="12240" y="11978"/>
                    <a:pt x="12274" y="11965"/>
                    <a:pt x="12307" y="11951"/>
                  </a:cubicBezTo>
                  <a:close/>
                  <a:moveTo>
                    <a:pt x="7118" y="13300"/>
                  </a:moveTo>
                  <a:cubicBezTo>
                    <a:pt x="7189" y="13300"/>
                    <a:pt x="7259" y="13316"/>
                    <a:pt x="7324" y="13347"/>
                  </a:cubicBezTo>
                  <a:lnTo>
                    <a:pt x="10134" y="14697"/>
                  </a:lnTo>
                  <a:lnTo>
                    <a:pt x="9072" y="15395"/>
                  </a:lnTo>
                  <a:cubicBezTo>
                    <a:pt x="8991" y="15448"/>
                    <a:pt x="8896" y="15476"/>
                    <a:pt x="8799" y="15476"/>
                  </a:cubicBezTo>
                  <a:cubicBezTo>
                    <a:pt x="8690" y="15476"/>
                    <a:pt x="8583" y="15440"/>
                    <a:pt x="8498" y="15374"/>
                  </a:cubicBezTo>
                  <a:lnTo>
                    <a:pt x="6176" y="13604"/>
                  </a:lnTo>
                  <a:lnTo>
                    <a:pt x="6960" y="13327"/>
                  </a:lnTo>
                  <a:cubicBezTo>
                    <a:pt x="7012" y="13309"/>
                    <a:pt x="7065" y="13300"/>
                    <a:pt x="7118" y="13300"/>
                  </a:cubicBezTo>
                  <a:close/>
                  <a:moveTo>
                    <a:pt x="14431" y="13301"/>
                  </a:moveTo>
                  <a:cubicBezTo>
                    <a:pt x="14483" y="13301"/>
                    <a:pt x="14536" y="13309"/>
                    <a:pt x="14586" y="13327"/>
                  </a:cubicBezTo>
                  <a:lnTo>
                    <a:pt x="15372" y="13604"/>
                  </a:lnTo>
                  <a:lnTo>
                    <a:pt x="13052" y="15374"/>
                  </a:lnTo>
                  <a:cubicBezTo>
                    <a:pt x="12963" y="15442"/>
                    <a:pt x="12857" y="15477"/>
                    <a:pt x="12750" y="15477"/>
                  </a:cubicBezTo>
                  <a:cubicBezTo>
                    <a:pt x="12655" y="15477"/>
                    <a:pt x="12560" y="15450"/>
                    <a:pt x="12476" y="15395"/>
                  </a:cubicBezTo>
                  <a:lnTo>
                    <a:pt x="11414" y="14698"/>
                  </a:lnTo>
                  <a:lnTo>
                    <a:pt x="14122" y="13396"/>
                  </a:lnTo>
                  <a:lnTo>
                    <a:pt x="14224" y="13347"/>
                  </a:lnTo>
                  <a:cubicBezTo>
                    <a:pt x="14228" y="13345"/>
                    <a:pt x="14231" y="13344"/>
                    <a:pt x="14236" y="13342"/>
                  </a:cubicBezTo>
                  <a:cubicBezTo>
                    <a:pt x="14298" y="13315"/>
                    <a:pt x="14364" y="13301"/>
                    <a:pt x="14431" y="13301"/>
                  </a:cubicBezTo>
                  <a:close/>
                  <a:moveTo>
                    <a:pt x="5466" y="13855"/>
                  </a:moveTo>
                  <a:lnTo>
                    <a:pt x="8114" y="15876"/>
                  </a:lnTo>
                  <a:cubicBezTo>
                    <a:pt x="8310" y="16026"/>
                    <a:pt x="8550" y="16107"/>
                    <a:pt x="8799" y="16107"/>
                  </a:cubicBezTo>
                  <a:cubicBezTo>
                    <a:pt x="9018" y="16107"/>
                    <a:pt x="9232" y="16043"/>
                    <a:pt x="9416" y="15923"/>
                  </a:cubicBezTo>
                  <a:lnTo>
                    <a:pt x="10458" y="15239"/>
                  </a:lnTo>
                  <a:lnTo>
                    <a:pt x="10458" y="20715"/>
                  </a:lnTo>
                  <a:lnTo>
                    <a:pt x="4414" y="20715"/>
                  </a:lnTo>
                  <a:lnTo>
                    <a:pt x="4414" y="14228"/>
                  </a:lnTo>
                  <a:lnTo>
                    <a:pt x="5466" y="13855"/>
                  </a:lnTo>
                  <a:close/>
                  <a:moveTo>
                    <a:pt x="16082" y="13855"/>
                  </a:moveTo>
                  <a:lnTo>
                    <a:pt x="17134" y="14228"/>
                  </a:lnTo>
                  <a:lnTo>
                    <a:pt x="17134" y="20715"/>
                  </a:lnTo>
                  <a:lnTo>
                    <a:pt x="11089" y="20715"/>
                  </a:lnTo>
                  <a:lnTo>
                    <a:pt x="11089" y="15239"/>
                  </a:lnTo>
                  <a:lnTo>
                    <a:pt x="12130" y="15921"/>
                  </a:lnTo>
                  <a:cubicBezTo>
                    <a:pt x="12318" y="16045"/>
                    <a:pt x="12534" y="16107"/>
                    <a:pt x="12749" y="16107"/>
                  </a:cubicBezTo>
                  <a:cubicBezTo>
                    <a:pt x="12991" y="16107"/>
                    <a:pt x="13232" y="16029"/>
                    <a:pt x="13434" y="15875"/>
                  </a:cubicBezTo>
                  <a:lnTo>
                    <a:pt x="16082" y="13855"/>
                  </a:lnTo>
                  <a:close/>
                  <a:moveTo>
                    <a:pt x="17765" y="14450"/>
                  </a:moveTo>
                  <a:lnTo>
                    <a:pt x="18856" y="14835"/>
                  </a:lnTo>
                  <a:cubicBezTo>
                    <a:pt x="18955" y="14871"/>
                    <a:pt x="19051" y="14910"/>
                    <a:pt x="19145" y="14956"/>
                  </a:cubicBezTo>
                  <a:cubicBezTo>
                    <a:pt x="20055" y="15397"/>
                    <a:pt x="20656" y="16294"/>
                    <a:pt x="20719" y="17303"/>
                  </a:cubicBezTo>
                  <a:lnTo>
                    <a:pt x="20912" y="20327"/>
                  </a:lnTo>
                  <a:lnTo>
                    <a:pt x="20912" y="20364"/>
                  </a:lnTo>
                  <a:cubicBezTo>
                    <a:pt x="20909" y="20426"/>
                    <a:pt x="20891" y="20487"/>
                    <a:pt x="20858" y="20540"/>
                  </a:cubicBezTo>
                  <a:lnTo>
                    <a:pt x="20859" y="20541"/>
                  </a:lnTo>
                  <a:cubicBezTo>
                    <a:pt x="20846" y="20562"/>
                    <a:pt x="20831" y="20582"/>
                    <a:pt x="20815" y="20601"/>
                  </a:cubicBezTo>
                  <a:cubicBezTo>
                    <a:pt x="20746" y="20675"/>
                    <a:pt x="20650" y="20717"/>
                    <a:pt x="20548" y="20717"/>
                  </a:cubicBezTo>
                  <a:lnTo>
                    <a:pt x="17765" y="20717"/>
                  </a:lnTo>
                  <a:lnTo>
                    <a:pt x="17765" y="14450"/>
                  </a:lnTo>
                  <a:close/>
                  <a:moveTo>
                    <a:pt x="10587" y="0"/>
                  </a:moveTo>
                  <a:cubicBezTo>
                    <a:pt x="10188" y="2"/>
                    <a:pt x="9824" y="225"/>
                    <a:pt x="9643" y="580"/>
                  </a:cubicBezTo>
                  <a:cubicBezTo>
                    <a:pt x="8706" y="691"/>
                    <a:pt x="7838" y="1127"/>
                    <a:pt x="7189" y="1812"/>
                  </a:cubicBezTo>
                  <a:cubicBezTo>
                    <a:pt x="6476" y="2558"/>
                    <a:pt x="6069" y="3543"/>
                    <a:pt x="6043" y="4574"/>
                  </a:cubicBezTo>
                  <a:cubicBezTo>
                    <a:pt x="6043" y="4611"/>
                    <a:pt x="6043" y="4647"/>
                    <a:pt x="6043" y="4685"/>
                  </a:cubicBezTo>
                  <a:lnTo>
                    <a:pt x="6043" y="4811"/>
                  </a:lnTo>
                  <a:cubicBezTo>
                    <a:pt x="5734" y="4872"/>
                    <a:pt x="5514" y="5142"/>
                    <a:pt x="5514" y="5457"/>
                  </a:cubicBezTo>
                  <a:lnTo>
                    <a:pt x="5514" y="5899"/>
                  </a:lnTo>
                  <a:cubicBezTo>
                    <a:pt x="5514" y="6140"/>
                    <a:pt x="5646" y="6363"/>
                    <a:pt x="5859" y="6477"/>
                  </a:cubicBezTo>
                  <a:cubicBezTo>
                    <a:pt x="5824" y="6572"/>
                    <a:pt x="5806" y="6671"/>
                    <a:pt x="5806" y="6769"/>
                  </a:cubicBezTo>
                  <a:lnTo>
                    <a:pt x="5806" y="7562"/>
                  </a:lnTo>
                  <a:cubicBezTo>
                    <a:pt x="5806" y="8028"/>
                    <a:pt x="6184" y="8407"/>
                    <a:pt x="6651" y="8407"/>
                  </a:cubicBezTo>
                  <a:lnTo>
                    <a:pt x="6680" y="8407"/>
                  </a:lnTo>
                  <a:cubicBezTo>
                    <a:pt x="6725" y="9606"/>
                    <a:pt x="7546" y="10905"/>
                    <a:pt x="8609" y="11619"/>
                  </a:cubicBezTo>
                  <a:lnTo>
                    <a:pt x="8609" y="12458"/>
                  </a:lnTo>
                  <a:lnTo>
                    <a:pt x="7587" y="12773"/>
                  </a:lnTo>
                  <a:cubicBezTo>
                    <a:pt x="7438" y="12704"/>
                    <a:pt x="7278" y="12669"/>
                    <a:pt x="7118" y="12669"/>
                  </a:cubicBezTo>
                  <a:cubicBezTo>
                    <a:pt x="6994" y="12669"/>
                    <a:pt x="6869" y="12690"/>
                    <a:pt x="6749" y="12732"/>
                  </a:cubicBezTo>
                  <a:lnTo>
                    <a:pt x="2481" y="14240"/>
                  </a:lnTo>
                  <a:cubicBezTo>
                    <a:pt x="1182" y="14698"/>
                    <a:pt x="283" y="15888"/>
                    <a:pt x="197" y="17262"/>
                  </a:cubicBezTo>
                  <a:lnTo>
                    <a:pt x="175" y="17619"/>
                  </a:lnTo>
                  <a:cubicBezTo>
                    <a:pt x="163" y="17793"/>
                    <a:pt x="296" y="17943"/>
                    <a:pt x="470" y="17953"/>
                  </a:cubicBezTo>
                  <a:cubicBezTo>
                    <a:pt x="477" y="17954"/>
                    <a:pt x="484" y="17954"/>
                    <a:pt x="492" y="17954"/>
                  </a:cubicBezTo>
                  <a:cubicBezTo>
                    <a:pt x="656" y="17954"/>
                    <a:pt x="794" y="17826"/>
                    <a:pt x="804" y="17660"/>
                  </a:cubicBezTo>
                  <a:lnTo>
                    <a:pt x="826" y="17303"/>
                  </a:lnTo>
                  <a:cubicBezTo>
                    <a:pt x="897" y="16180"/>
                    <a:pt x="1630" y="15209"/>
                    <a:pt x="2691" y="14835"/>
                  </a:cubicBezTo>
                  <a:lnTo>
                    <a:pt x="3782" y="14450"/>
                  </a:lnTo>
                  <a:lnTo>
                    <a:pt x="3782" y="20715"/>
                  </a:lnTo>
                  <a:lnTo>
                    <a:pt x="1000" y="20715"/>
                  </a:lnTo>
                  <a:cubicBezTo>
                    <a:pt x="998" y="20715"/>
                    <a:pt x="996" y="20715"/>
                    <a:pt x="994" y="20715"/>
                  </a:cubicBezTo>
                  <a:cubicBezTo>
                    <a:pt x="908" y="20715"/>
                    <a:pt x="826" y="20684"/>
                    <a:pt x="762" y="20627"/>
                  </a:cubicBezTo>
                  <a:cubicBezTo>
                    <a:pt x="752" y="20619"/>
                    <a:pt x="743" y="20610"/>
                    <a:pt x="734" y="20601"/>
                  </a:cubicBezTo>
                  <a:cubicBezTo>
                    <a:pt x="674" y="20537"/>
                    <a:pt x="639" y="20453"/>
                    <a:pt x="635" y="20364"/>
                  </a:cubicBezTo>
                  <a:cubicBezTo>
                    <a:pt x="635" y="20353"/>
                    <a:pt x="635" y="20341"/>
                    <a:pt x="635" y="20327"/>
                  </a:cubicBezTo>
                  <a:lnTo>
                    <a:pt x="723" y="18938"/>
                  </a:lnTo>
                  <a:cubicBezTo>
                    <a:pt x="735" y="18764"/>
                    <a:pt x="603" y="18614"/>
                    <a:pt x="428" y="18602"/>
                  </a:cubicBezTo>
                  <a:cubicBezTo>
                    <a:pt x="421" y="18602"/>
                    <a:pt x="415" y="18602"/>
                    <a:pt x="409" y="18602"/>
                  </a:cubicBezTo>
                  <a:cubicBezTo>
                    <a:pt x="243" y="18602"/>
                    <a:pt x="104" y="18730"/>
                    <a:pt x="94" y="18897"/>
                  </a:cubicBezTo>
                  <a:lnTo>
                    <a:pt x="5" y="20288"/>
                  </a:lnTo>
                  <a:cubicBezTo>
                    <a:pt x="4" y="20305"/>
                    <a:pt x="4" y="20321"/>
                    <a:pt x="4" y="20339"/>
                  </a:cubicBezTo>
                  <a:cubicBezTo>
                    <a:pt x="1" y="20579"/>
                    <a:pt x="85" y="20811"/>
                    <a:pt x="239" y="20994"/>
                  </a:cubicBezTo>
                  <a:cubicBezTo>
                    <a:pt x="251" y="21007"/>
                    <a:pt x="262" y="21021"/>
                    <a:pt x="274" y="21031"/>
                  </a:cubicBezTo>
                  <a:cubicBezTo>
                    <a:pt x="296" y="21057"/>
                    <a:pt x="321" y="21081"/>
                    <a:pt x="347" y="21103"/>
                  </a:cubicBezTo>
                  <a:cubicBezTo>
                    <a:pt x="528" y="21259"/>
                    <a:pt x="759" y="21346"/>
                    <a:pt x="999" y="21346"/>
                  </a:cubicBezTo>
                  <a:lnTo>
                    <a:pt x="20548" y="21346"/>
                  </a:lnTo>
                  <a:cubicBezTo>
                    <a:pt x="20599" y="21346"/>
                    <a:pt x="20650" y="21342"/>
                    <a:pt x="20701" y="21334"/>
                  </a:cubicBezTo>
                  <a:cubicBezTo>
                    <a:pt x="21191" y="21258"/>
                    <a:pt x="21550" y="20834"/>
                    <a:pt x="21544" y="20338"/>
                  </a:cubicBezTo>
                  <a:cubicBezTo>
                    <a:pt x="21544" y="20321"/>
                    <a:pt x="21543" y="20303"/>
                    <a:pt x="21541" y="20287"/>
                  </a:cubicBezTo>
                  <a:lnTo>
                    <a:pt x="21531" y="20116"/>
                  </a:lnTo>
                  <a:lnTo>
                    <a:pt x="21349" y="17262"/>
                  </a:lnTo>
                  <a:cubicBezTo>
                    <a:pt x="21264" y="15888"/>
                    <a:pt x="20365" y="14698"/>
                    <a:pt x="19066" y="14240"/>
                  </a:cubicBezTo>
                  <a:lnTo>
                    <a:pt x="14796" y="12732"/>
                  </a:lnTo>
                  <a:cubicBezTo>
                    <a:pt x="14676" y="12690"/>
                    <a:pt x="14551" y="12669"/>
                    <a:pt x="14426" y="12669"/>
                  </a:cubicBezTo>
                  <a:cubicBezTo>
                    <a:pt x="14281" y="12669"/>
                    <a:pt x="14135" y="12698"/>
                    <a:pt x="13999" y="12755"/>
                  </a:cubicBezTo>
                  <a:cubicBezTo>
                    <a:pt x="13985" y="12761"/>
                    <a:pt x="13972" y="12767"/>
                    <a:pt x="13959" y="12774"/>
                  </a:cubicBezTo>
                  <a:lnTo>
                    <a:pt x="12938" y="12458"/>
                  </a:lnTo>
                  <a:lnTo>
                    <a:pt x="12938" y="11610"/>
                  </a:lnTo>
                  <a:cubicBezTo>
                    <a:pt x="13997" y="10898"/>
                    <a:pt x="14817" y="9606"/>
                    <a:pt x="14865" y="8407"/>
                  </a:cubicBezTo>
                  <a:lnTo>
                    <a:pt x="14895" y="8407"/>
                  </a:lnTo>
                  <a:cubicBezTo>
                    <a:pt x="15361" y="8406"/>
                    <a:pt x="15739" y="8028"/>
                    <a:pt x="15740" y="7562"/>
                  </a:cubicBezTo>
                  <a:lnTo>
                    <a:pt x="15740" y="6769"/>
                  </a:lnTo>
                  <a:cubicBezTo>
                    <a:pt x="15739" y="6671"/>
                    <a:pt x="15721" y="6572"/>
                    <a:pt x="15686" y="6479"/>
                  </a:cubicBezTo>
                  <a:cubicBezTo>
                    <a:pt x="15899" y="6363"/>
                    <a:pt x="16031" y="6140"/>
                    <a:pt x="16031" y="5897"/>
                  </a:cubicBezTo>
                  <a:lnTo>
                    <a:pt x="16031" y="5457"/>
                  </a:lnTo>
                  <a:cubicBezTo>
                    <a:pt x="16033" y="5142"/>
                    <a:pt x="15811" y="4872"/>
                    <a:pt x="15504" y="4811"/>
                  </a:cubicBezTo>
                  <a:lnTo>
                    <a:pt x="15504" y="4685"/>
                  </a:lnTo>
                  <a:cubicBezTo>
                    <a:pt x="15504" y="4647"/>
                    <a:pt x="15504" y="4610"/>
                    <a:pt x="15502" y="4574"/>
                  </a:cubicBezTo>
                  <a:cubicBezTo>
                    <a:pt x="15492" y="4184"/>
                    <a:pt x="15427" y="3796"/>
                    <a:pt x="15310" y="3425"/>
                  </a:cubicBezTo>
                  <a:cubicBezTo>
                    <a:pt x="15268" y="3290"/>
                    <a:pt x="15143" y="3203"/>
                    <a:pt x="15009" y="3203"/>
                  </a:cubicBezTo>
                  <a:cubicBezTo>
                    <a:pt x="14978" y="3203"/>
                    <a:pt x="14946" y="3208"/>
                    <a:pt x="14915" y="3218"/>
                  </a:cubicBezTo>
                  <a:cubicBezTo>
                    <a:pt x="14748" y="3270"/>
                    <a:pt x="14657" y="3447"/>
                    <a:pt x="14709" y="3613"/>
                  </a:cubicBezTo>
                  <a:cubicBezTo>
                    <a:pt x="14808" y="3930"/>
                    <a:pt x="14862" y="4259"/>
                    <a:pt x="14871" y="4591"/>
                  </a:cubicBezTo>
                  <a:lnTo>
                    <a:pt x="14871" y="4685"/>
                  </a:lnTo>
                  <a:lnTo>
                    <a:pt x="14871" y="5117"/>
                  </a:lnTo>
                  <a:cubicBezTo>
                    <a:pt x="14871" y="5290"/>
                    <a:pt x="15014" y="5431"/>
                    <a:pt x="15189" y="5431"/>
                  </a:cubicBezTo>
                  <a:lnTo>
                    <a:pt x="15385" y="5431"/>
                  </a:lnTo>
                  <a:cubicBezTo>
                    <a:pt x="15391" y="5431"/>
                    <a:pt x="15400" y="5440"/>
                    <a:pt x="15400" y="5457"/>
                  </a:cubicBezTo>
                  <a:lnTo>
                    <a:pt x="15400" y="5899"/>
                  </a:lnTo>
                  <a:cubicBezTo>
                    <a:pt x="15400" y="5915"/>
                    <a:pt x="15391" y="5924"/>
                    <a:pt x="15385" y="5924"/>
                  </a:cubicBezTo>
                  <a:lnTo>
                    <a:pt x="6163" y="5924"/>
                  </a:lnTo>
                  <a:cubicBezTo>
                    <a:pt x="6157" y="5924"/>
                    <a:pt x="6146" y="5915"/>
                    <a:pt x="6146" y="5899"/>
                  </a:cubicBezTo>
                  <a:lnTo>
                    <a:pt x="6146" y="5457"/>
                  </a:lnTo>
                  <a:cubicBezTo>
                    <a:pt x="6146" y="5440"/>
                    <a:pt x="6157" y="5431"/>
                    <a:pt x="6163" y="5431"/>
                  </a:cubicBezTo>
                  <a:lnTo>
                    <a:pt x="6359" y="5431"/>
                  </a:lnTo>
                  <a:cubicBezTo>
                    <a:pt x="6533" y="5431"/>
                    <a:pt x="6675" y="5290"/>
                    <a:pt x="6675" y="5115"/>
                  </a:cubicBezTo>
                  <a:lnTo>
                    <a:pt x="6675" y="4685"/>
                  </a:lnTo>
                  <a:cubicBezTo>
                    <a:pt x="6675" y="4653"/>
                    <a:pt x="6675" y="4620"/>
                    <a:pt x="6677" y="4591"/>
                  </a:cubicBezTo>
                  <a:cubicBezTo>
                    <a:pt x="6719" y="2924"/>
                    <a:pt x="7943" y="1515"/>
                    <a:pt x="9529" y="1234"/>
                  </a:cubicBezTo>
                  <a:lnTo>
                    <a:pt x="9529" y="2395"/>
                  </a:lnTo>
                  <a:cubicBezTo>
                    <a:pt x="9529" y="2672"/>
                    <a:pt x="9637" y="2938"/>
                    <a:pt x="9831" y="3135"/>
                  </a:cubicBezTo>
                  <a:lnTo>
                    <a:pt x="9839" y="3143"/>
                  </a:lnTo>
                  <a:cubicBezTo>
                    <a:pt x="9842" y="3146"/>
                    <a:pt x="9845" y="3149"/>
                    <a:pt x="9846" y="3150"/>
                  </a:cubicBezTo>
                  <a:cubicBezTo>
                    <a:pt x="10044" y="3345"/>
                    <a:pt x="10309" y="3453"/>
                    <a:pt x="10587" y="3453"/>
                  </a:cubicBezTo>
                  <a:lnTo>
                    <a:pt x="10961" y="3453"/>
                  </a:lnTo>
                  <a:cubicBezTo>
                    <a:pt x="11239" y="3453"/>
                    <a:pt x="11504" y="3345"/>
                    <a:pt x="11702" y="3150"/>
                  </a:cubicBezTo>
                  <a:cubicBezTo>
                    <a:pt x="11703" y="3149"/>
                    <a:pt x="11706" y="3146"/>
                    <a:pt x="11709" y="3143"/>
                  </a:cubicBezTo>
                  <a:lnTo>
                    <a:pt x="11717" y="3135"/>
                  </a:lnTo>
                  <a:cubicBezTo>
                    <a:pt x="11910" y="2938"/>
                    <a:pt x="12019" y="2672"/>
                    <a:pt x="12019" y="2395"/>
                  </a:cubicBezTo>
                  <a:lnTo>
                    <a:pt x="12019" y="1234"/>
                  </a:lnTo>
                  <a:cubicBezTo>
                    <a:pt x="12884" y="1390"/>
                    <a:pt x="13656" y="1869"/>
                    <a:pt x="14179" y="2576"/>
                  </a:cubicBezTo>
                  <a:cubicBezTo>
                    <a:pt x="14240" y="2663"/>
                    <a:pt x="14336" y="2708"/>
                    <a:pt x="14435" y="2708"/>
                  </a:cubicBezTo>
                  <a:cubicBezTo>
                    <a:pt x="14500" y="2708"/>
                    <a:pt x="14567" y="2688"/>
                    <a:pt x="14624" y="2645"/>
                  </a:cubicBezTo>
                  <a:cubicBezTo>
                    <a:pt x="14766" y="2540"/>
                    <a:pt x="14793" y="2338"/>
                    <a:pt x="14684" y="2199"/>
                  </a:cubicBezTo>
                  <a:cubicBezTo>
                    <a:pt x="14009" y="1292"/>
                    <a:pt x="13004" y="709"/>
                    <a:pt x="11904" y="579"/>
                  </a:cubicBezTo>
                  <a:cubicBezTo>
                    <a:pt x="11723" y="225"/>
                    <a:pt x="11358" y="2"/>
                    <a:pt x="109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52"/>
            <p:cNvSpPr/>
            <p:nvPr/>
          </p:nvSpPr>
          <p:spPr>
            <a:xfrm>
              <a:off x="1623850" y="1524375"/>
              <a:ext cx="88875" cy="52975"/>
            </a:xfrm>
            <a:custGeom>
              <a:avLst/>
              <a:gdLst/>
              <a:ahLst/>
              <a:cxnLst/>
              <a:rect l="l" t="t" r="r" b="b"/>
              <a:pathLst>
                <a:path w="3555" h="2119" extrusionOk="0">
                  <a:moveTo>
                    <a:pt x="2924" y="632"/>
                  </a:moveTo>
                  <a:lnTo>
                    <a:pt x="2924" y="1488"/>
                  </a:lnTo>
                  <a:lnTo>
                    <a:pt x="631" y="1488"/>
                  </a:lnTo>
                  <a:lnTo>
                    <a:pt x="631" y="632"/>
                  </a:lnTo>
                  <a:close/>
                  <a:moveTo>
                    <a:pt x="601" y="0"/>
                  </a:moveTo>
                  <a:cubicBezTo>
                    <a:pt x="269" y="2"/>
                    <a:pt x="0" y="270"/>
                    <a:pt x="0" y="602"/>
                  </a:cubicBezTo>
                  <a:lnTo>
                    <a:pt x="0" y="1518"/>
                  </a:lnTo>
                  <a:cubicBezTo>
                    <a:pt x="0" y="1849"/>
                    <a:pt x="269" y="2119"/>
                    <a:pt x="601" y="2119"/>
                  </a:cubicBezTo>
                  <a:lnTo>
                    <a:pt x="2954" y="2119"/>
                  </a:lnTo>
                  <a:cubicBezTo>
                    <a:pt x="3285" y="2119"/>
                    <a:pt x="3555" y="1849"/>
                    <a:pt x="3555" y="1518"/>
                  </a:cubicBezTo>
                  <a:lnTo>
                    <a:pt x="3555" y="602"/>
                  </a:lnTo>
                  <a:cubicBezTo>
                    <a:pt x="3555" y="270"/>
                    <a:pt x="3285" y="2"/>
                    <a:pt x="2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14064;p52">
            <a:extLst>
              <a:ext uri="{FF2B5EF4-FFF2-40B4-BE49-F238E27FC236}">
                <a16:creationId xmlns:a16="http://schemas.microsoft.com/office/drawing/2014/main" id="{DBF2DD37-834D-4687-906D-8E5DA78BB427}"/>
              </a:ext>
            </a:extLst>
          </p:cNvPr>
          <p:cNvSpPr txBox="1">
            <a:spLocks/>
          </p:cNvSpPr>
          <p:nvPr/>
        </p:nvSpPr>
        <p:spPr>
          <a:xfrm>
            <a:off x="3923107" y="2177940"/>
            <a:ext cx="2215797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Responsible for the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production line, taking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measurements and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designing the arm.</a:t>
            </a:r>
          </a:p>
        </p:txBody>
      </p:sp>
      <p:sp>
        <p:nvSpPr>
          <p:cNvPr id="83" name="Google Shape;14064;p52">
            <a:extLst>
              <a:ext uri="{FF2B5EF4-FFF2-40B4-BE49-F238E27FC236}">
                <a16:creationId xmlns:a16="http://schemas.microsoft.com/office/drawing/2014/main" id="{45873EEC-72BE-4B17-A2FF-62B5F0027C09}"/>
              </a:ext>
            </a:extLst>
          </p:cNvPr>
          <p:cNvSpPr txBox="1">
            <a:spLocks/>
          </p:cNvSpPr>
          <p:nvPr/>
        </p:nvSpPr>
        <p:spPr>
          <a:xfrm>
            <a:off x="6553440" y="2171659"/>
            <a:ext cx="2215797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Figuring out the needed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electronic devices and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how to program them and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compute the degree of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efficiency.</a:t>
            </a:r>
          </a:p>
        </p:txBody>
      </p:sp>
      <p:sp>
        <p:nvSpPr>
          <p:cNvPr id="84" name="Google Shape;14064;p52">
            <a:extLst>
              <a:ext uri="{FF2B5EF4-FFF2-40B4-BE49-F238E27FC236}">
                <a16:creationId xmlns:a16="http://schemas.microsoft.com/office/drawing/2014/main" id="{0963C80F-94D8-47BF-8205-0198D43B9D7B}"/>
              </a:ext>
            </a:extLst>
          </p:cNvPr>
          <p:cNvSpPr txBox="1">
            <a:spLocks/>
          </p:cNvSpPr>
          <p:nvPr/>
        </p:nvSpPr>
        <p:spPr>
          <a:xfrm>
            <a:off x="3157817" y="4234522"/>
            <a:ext cx="2215797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Apply the sensors in the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arm so it recognizes its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surroundings and doesn’t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hurt anyone.</a:t>
            </a:r>
          </a:p>
        </p:txBody>
      </p:sp>
      <p:sp>
        <p:nvSpPr>
          <p:cNvPr id="85" name="Google Shape;14064;p52">
            <a:extLst>
              <a:ext uri="{FF2B5EF4-FFF2-40B4-BE49-F238E27FC236}">
                <a16:creationId xmlns:a16="http://schemas.microsoft.com/office/drawing/2014/main" id="{30AC923A-9D19-40C9-99F2-CE4CC945A886}"/>
              </a:ext>
            </a:extLst>
          </p:cNvPr>
          <p:cNvSpPr txBox="1">
            <a:spLocks/>
          </p:cNvSpPr>
          <p:nvPr/>
        </p:nvSpPr>
        <p:spPr>
          <a:xfrm>
            <a:off x="5713069" y="4228241"/>
            <a:ext cx="2900353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supervise the development of the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devices or sensors themselves, programming the software that allows us to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/>
              <a:t>control the arm.</a:t>
            </a:r>
          </a:p>
        </p:txBody>
      </p:sp>
      <p:pic>
        <p:nvPicPr>
          <p:cNvPr id="17" name="Graphic 16" descr="Electric Tower with solid fill">
            <a:extLst>
              <a:ext uri="{FF2B5EF4-FFF2-40B4-BE49-F238E27FC236}">
                <a16:creationId xmlns:a16="http://schemas.microsoft.com/office/drawing/2014/main" id="{DE5B2BF2-5AAE-4F9C-85FD-9C46783D9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96175" y="1240002"/>
            <a:ext cx="558800" cy="558800"/>
          </a:xfrm>
          <a:prstGeom prst="rect">
            <a:avLst/>
          </a:prstGeom>
        </p:spPr>
      </p:pic>
      <p:pic>
        <p:nvPicPr>
          <p:cNvPr id="19" name="Graphic 18" descr="Internet Of Things outline">
            <a:extLst>
              <a:ext uri="{FF2B5EF4-FFF2-40B4-BE49-F238E27FC236}">
                <a16:creationId xmlns:a16="http://schemas.microsoft.com/office/drawing/2014/main" id="{9F51CDB1-F933-43A6-BB8F-B5352D7E29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13069" y="3173636"/>
            <a:ext cx="606690" cy="606690"/>
          </a:xfrm>
          <a:prstGeom prst="rect">
            <a:avLst/>
          </a:prstGeom>
        </p:spPr>
      </p:pic>
      <p:pic>
        <p:nvPicPr>
          <p:cNvPr id="21" name="Graphic 20" descr="Car Mechanic outline">
            <a:extLst>
              <a:ext uri="{FF2B5EF4-FFF2-40B4-BE49-F238E27FC236}">
                <a16:creationId xmlns:a16="http://schemas.microsoft.com/office/drawing/2014/main" id="{5A65868A-9490-47FC-981E-9298B51AA9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47797" y="1220025"/>
            <a:ext cx="648405" cy="648405"/>
          </a:xfrm>
          <a:prstGeom prst="rect">
            <a:avLst/>
          </a:prstGeom>
        </p:spPr>
      </p:pic>
      <p:pic>
        <p:nvPicPr>
          <p:cNvPr id="23" name="Graphic 22" descr="Robot outline">
            <a:extLst>
              <a:ext uri="{FF2B5EF4-FFF2-40B4-BE49-F238E27FC236}">
                <a16:creationId xmlns:a16="http://schemas.microsoft.com/office/drawing/2014/main" id="{0063D0B1-FBDA-47C5-878A-98EDEB2E393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399302" y="3130531"/>
            <a:ext cx="725288" cy="72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216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6C0F2-F82B-4899-9BA2-BBF4AF684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Timeline</a:t>
            </a:r>
            <a:endParaRPr lang="ar-SA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19F790-AD0D-4279-B8C8-C466C65519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0" t="26883" r="8780" b="34959"/>
          <a:stretch/>
        </p:blipFill>
        <p:spPr bwMode="auto">
          <a:xfrm>
            <a:off x="1529235" y="1803418"/>
            <a:ext cx="6085530" cy="1536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8195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2" name="Google Shape;9782;p36"/>
          <p:cNvSpPr/>
          <p:nvPr/>
        </p:nvSpPr>
        <p:spPr>
          <a:xfrm>
            <a:off x="669900" y="1518300"/>
            <a:ext cx="7804200" cy="362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4" name="Google Shape;9784;p36"/>
          <p:cNvSpPr txBox="1">
            <a:spLocks noGrp="1"/>
          </p:cNvSpPr>
          <p:nvPr>
            <p:ph type="body" idx="1"/>
          </p:nvPr>
        </p:nvSpPr>
        <p:spPr>
          <a:xfrm>
            <a:off x="929657" y="1787928"/>
            <a:ext cx="2808000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ct val="80000"/>
            </a:pPr>
            <a:r>
              <a:rPr lang="en-US" sz="1050" dirty="0"/>
              <a:t>Robotic arms are generally made to simulate a human arm. This is achieved by giving it 7 various segments each part giving it more motion.</a:t>
            </a:r>
          </a:p>
          <a:p>
            <a:pPr marL="171450" indent="-171450">
              <a:buClr>
                <a:schemeClr val="dk1"/>
              </a:buClr>
              <a:buSzPct val="80000"/>
            </a:pPr>
            <a:endParaRPr lang="en-US" sz="1050" dirty="0"/>
          </a:p>
          <a:p>
            <a:pPr marL="171450" indent="-171450">
              <a:buClr>
                <a:schemeClr val="dk1"/>
              </a:buClr>
              <a:buSzPct val="80000"/>
            </a:pPr>
            <a:r>
              <a:rPr lang="en-US" sz="1050" dirty="0"/>
              <a:t>Robot arms will often have: The above stated 7 various segments bound together with 6 joints.</a:t>
            </a:r>
          </a:p>
          <a:p>
            <a:pPr marL="171450" indent="-171450">
              <a:buClr>
                <a:schemeClr val="dk1"/>
              </a:buClr>
              <a:buSzPct val="80000"/>
            </a:pPr>
            <a:endParaRPr lang="en-US" sz="1050" dirty="0"/>
          </a:p>
          <a:p>
            <a:pPr marL="171450" indent="-171450">
              <a:buClr>
                <a:schemeClr val="dk1"/>
              </a:buClr>
              <a:buSzPct val="80000"/>
            </a:pPr>
            <a:r>
              <a:rPr lang="en-US" sz="1050" dirty="0"/>
              <a:t>Programmable which gives the user a choice to rotate each motor at various times.</a:t>
            </a:r>
          </a:p>
          <a:p>
            <a:pPr marL="171450" indent="-171450">
              <a:buClr>
                <a:schemeClr val="dk1"/>
              </a:buClr>
              <a:buSzPct val="80000"/>
            </a:pPr>
            <a:endParaRPr lang="en-US" sz="1050" dirty="0"/>
          </a:p>
          <a:p>
            <a:pPr marL="171450" indent="-171450">
              <a:buClr>
                <a:schemeClr val="dk1"/>
              </a:buClr>
              <a:buSzPct val="80000"/>
            </a:pPr>
            <a:r>
              <a:rPr lang="en-US" sz="1050" dirty="0"/>
              <a:t>Have multiple attachments, meaning a robot can have claw, drill, welder, spray gun etc.</a:t>
            </a:r>
          </a:p>
          <a:p>
            <a:pPr marL="171450" indent="-171450">
              <a:buClr>
                <a:schemeClr val="dk1"/>
              </a:buClr>
              <a:buSzPct val="80000"/>
            </a:pPr>
            <a:endParaRPr lang="en-US" sz="1050" dirty="0"/>
          </a:p>
          <a:p>
            <a:pPr marL="171450" indent="-171450">
              <a:buClr>
                <a:schemeClr val="dk1"/>
              </a:buClr>
              <a:buSzPct val="80000"/>
            </a:pPr>
            <a:r>
              <a:rPr lang="en-US" sz="1050" dirty="0"/>
              <a:t>Various sensors to perform specific tasks.</a:t>
            </a:r>
            <a:endParaRPr sz="1050" dirty="0">
              <a:solidFill>
                <a:schemeClr val="lt1"/>
              </a:solidFill>
            </a:endParaRPr>
          </a:p>
        </p:txBody>
      </p:sp>
      <p:sp>
        <p:nvSpPr>
          <p:cNvPr id="9785" name="Google Shape;9785;p36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grpSp>
        <p:nvGrpSpPr>
          <p:cNvPr id="9786" name="Google Shape;9786;p36"/>
          <p:cNvGrpSpPr/>
          <p:nvPr/>
        </p:nvGrpSpPr>
        <p:grpSpPr>
          <a:xfrm>
            <a:off x="5719719" y="675728"/>
            <a:ext cx="1223788" cy="21378"/>
            <a:chOff x="3096700" y="3484425"/>
            <a:chExt cx="719875" cy="12575"/>
          </a:xfrm>
        </p:grpSpPr>
        <p:sp>
          <p:nvSpPr>
            <p:cNvPr id="9787" name="Google Shape;9787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6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6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36"/>
          <p:cNvGrpSpPr/>
          <p:nvPr/>
        </p:nvGrpSpPr>
        <p:grpSpPr>
          <a:xfrm>
            <a:off x="2200504" y="675728"/>
            <a:ext cx="1223745" cy="21378"/>
            <a:chOff x="2940000" y="3484425"/>
            <a:chExt cx="719850" cy="12575"/>
          </a:xfrm>
        </p:grpSpPr>
        <p:sp>
          <p:nvSpPr>
            <p:cNvPr id="9798" name="Google Shape;9798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36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36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36"/>
          <p:cNvGrpSpPr/>
          <p:nvPr/>
        </p:nvGrpSpPr>
        <p:grpSpPr>
          <a:xfrm>
            <a:off x="8282003" y="1820192"/>
            <a:ext cx="349968" cy="2052568"/>
            <a:chOff x="1037125" y="2236325"/>
            <a:chExt cx="149100" cy="874475"/>
          </a:xfrm>
        </p:grpSpPr>
        <p:sp>
          <p:nvSpPr>
            <p:cNvPr id="9809" name="Google Shape;9809;p36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36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36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36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36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36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36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36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36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36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36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36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36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36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36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36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36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36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36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36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36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36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36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36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36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36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36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36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36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36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36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36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36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36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36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36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845" name="Google Shape;9845;p36"/>
          <p:cNvPicPr preferRelativeResize="0"/>
          <p:nvPr/>
        </p:nvPicPr>
        <p:blipFill rotWithShape="1">
          <a:blip r:embed="rId3">
            <a:alphaModFix/>
          </a:blip>
          <a:srcRect t="16256" b="-3190"/>
          <a:stretch/>
        </p:blipFill>
        <p:spPr>
          <a:xfrm>
            <a:off x="4606850" y="1930975"/>
            <a:ext cx="3535448" cy="2382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2" name="Google Shape;9142;p32"/>
          <p:cNvSpPr/>
          <p:nvPr/>
        </p:nvSpPr>
        <p:spPr>
          <a:xfrm>
            <a:off x="588050" y="0"/>
            <a:ext cx="513600" cy="28835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3" name="Google Shape;9143;p32"/>
          <p:cNvSpPr txBox="1">
            <a:spLocks noGrp="1"/>
          </p:cNvSpPr>
          <p:nvPr>
            <p:ph type="title"/>
          </p:nvPr>
        </p:nvSpPr>
        <p:spPr>
          <a:xfrm>
            <a:off x="158725" y="810277"/>
            <a:ext cx="1320300" cy="541500"/>
          </a:xfrm>
          <a:prstGeom prst="rect">
            <a:avLst/>
          </a:prstGeom>
        </p:spPr>
        <p:txBody>
          <a:bodyPr spcFirstLastPara="1" wrap="square" lIns="22860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9144" name="Google Shape;9144;p32"/>
          <p:cNvSpPr txBox="1">
            <a:spLocks noGrp="1"/>
          </p:cNvSpPr>
          <p:nvPr>
            <p:ph type="title" idx="2"/>
          </p:nvPr>
        </p:nvSpPr>
        <p:spPr>
          <a:xfrm>
            <a:off x="1642650" y="635805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Modelling</a:t>
            </a:r>
          </a:p>
        </p:txBody>
      </p:sp>
      <p:sp>
        <p:nvSpPr>
          <p:cNvPr id="9145" name="Google Shape;9145;p32"/>
          <p:cNvSpPr txBox="1">
            <a:spLocks noGrp="1"/>
          </p:cNvSpPr>
          <p:nvPr>
            <p:ph type="subTitle" idx="1"/>
          </p:nvPr>
        </p:nvSpPr>
        <p:spPr>
          <a:xfrm>
            <a:off x="1642650" y="969270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Cutting tool ,3D print and CNC</a:t>
            </a:r>
          </a:p>
        </p:txBody>
      </p:sp>
      <p:sp>
        <p:nvSpPr>
          <p:cNvPr id="9146" name="Google Shape;9146;p32"/>
          <p:cNvSpPr txBox="1">
            <a:spLocks noGrp="1"/>
          </p:cNvSpPr>
          <p:nvPr>
            <p:ph type="title" idx="3"/>
          </p:nvPr>
        </p:nvSpPr>
        <p:spPr>
          <a:xfrm>
            <a:off x="158725" y="19138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9147" name="Google Shape;9147;p32"/>
          <p:cNvSpPr txBox="1">
            <a:spLocks noGrp="1"/>
          </p:cNvSpPr>
          <p:nvPr>
            <p:ph type="title" idx="4"/>
          </p:nvPr>
        </p:nvSpPr>
        <p:spPr>
          <a:xfrm>
            <a:off x="1642650" y="1739379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ASSEMBLY</a:t>
            </a:r>
          </a:p>
        </p:txBody>
      </p:sp>
      <p:sp>
        <p:nvSpPr>
          <p:cNvPr id="9148" name="Google Shape;9148;p32"/>
          <p:cNvSpPr txBox="1">
            <a:spLocks noGrp="1"/>
          </p:cNvSpPr>
          <p:nvPr>
            <p:ph type="subTitle" idx="5"/>
          </p:nvPr>
        </p:nvSpPr>
        <p:spPr>
          <a:xfrm>
            <a:off x="1642650" y="2072845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Mechanical </a:t>
            </a:r>
          </a:p>
        </p:txBody>
      </p:sp>
      <p:sp>
        <p:nvSpPr>
          <p:cNvPr id="9149" name="Google Shape;9149;p32"/>
          <p:cNvSpPr/>
          <p:nvPr/>
        </p:nvSpPr>
        <p:spPr>
          <a:xfrm>
            <a:off x="5017700" y="1530111"/>
            <a:ext cx="513600" cy="371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3" name="Google Shape;9153;p32"/>
          <p:cNvSpPr txBox="1">
            <a:spLocks noGrp="1"/>
          </p:cNvSpPr>
          <p:nvPr>
            <p:ph type="title" idx="9"/>
          </p:nvPr>
        </p:nvSpPr>
        <p:spPr>
          <a:xfrm>
            <a:off x="4614421" y="1576143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9154" name="Google Shape;9154;p32"/>
          <p:cNvSpPr txBox="1">
            <a:spLocks noGrp="1"/>
          </p:cNvSpPr>
          <p:nvPr>
            <p:ph type="title" idx="13"/>
          </p:nvPr>
        </p:nvSpPr>
        <p:spPr>
          <a:xfrm>
            <a:off x="6098346" y="1401670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PACKEGS</a:t>
            </a:r>
          </a:p>
        </p:txBody>
      </p:sp>
      <p:sp>
        <p:nvSpPr>
          <p:cNvPr id="9155" name="Google Shape;9155;p32"/>
          <p:cNvSpPr txBox="1">
            <a:spLocks noGrp="1"/>
          </p:cNvSpPr>
          <p:nvPr>
            <p:ph type="subTitle" idx="14"/>
          </p:nvPr>
        </p:nvSpPr>
        <p:spPr>
          <a:xfrm>
            <a:off x="6098346" y="1735136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/>
              <a:t>Box</a:t>
            </a:r>
            <a:endParaRPr sz="1100" dirty="0"/>
          </a:p>
        </p:txBody>
      </p:sp>
      <p:sp>
        <p:nvSpPr>
          <p:cNvPr id="9156" name="Google Shape;9156;p32"/>
          <p:cNvSpPr txBox="1">
            <a:spLocks noGrp="1"/>
          </p:cNvSpPr>
          <p:nvPr>
            <p:ph type="title" idx="15"/>
          </p:nvPr>
        </p:nvSpPr>
        <p:spPr>
          <a:xfrm>
            <a:off x="4614421" y="2679718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9157" name="Google Shape;9157;p32"/>
          <p:cNvSpPr txBox="1">
            <a:spLocks noGrp="1"/>
          </p:cNvSpPr>
          <p:nvPr>
            <p:ph type="title" idx="16"/>
          </p:nvPr>
        </p:nvSpPr>
        <p:spPr>
          <a:xfrm>
            <a:off x="6098346" y="2505245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Software</a:t>
            </a:r>
            <a:endParaRPr dirty="0"/>
          </a:p>
        </p:txBody>
      </p:sp>
      <p:sp>
        <p:nvSpPr>
          <p:cNvPr id="9158" name="Google Shape;9158;p32"/>
          <p:cNvSpPr txBox="1">
            <a:spLocks noGrp="1"/>
          </p:cNvSpPr>
          <p:nvPr>
            <p:ph type="subTitle" idx="17"/>
          </p:nvPr>
        </p:nvSpPr>
        <p:spPr>
          <a:xfrm>
            <a:off x="6098346" y="2838711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/>
              <a:t>App &amp; Website</a:t>
            </a:r>
            <a:endParaRPr sz="1100" dirty="0"/>
          </a:p>
        </p:txBody>
      </p:sp>
      <p:grpSp>
        <p:nvGrpSpPr>
          <p:cNvPr id="9162" name="Google Shape;9162;p32"/>
          <p:cNvGrpSpPr/>
          <p:nvPr/>
        </p:nvGrpSpPr>
        <p:grpSpPr>
          <a:xfrm rot="5400000">
            <a:off x="1439349" y="3578542"/>
            <a:ext cx="349968" cy="2052568"/>
            <a:chOff x="1037125" y="2236325"/>
            <a:chExt cx="149100" cy="874475"/>
          </a:xfrm>
        </p:grpSpPr>
        <p:sp>
          <p:nvSpPr>
            <p:cNvPr id="9163" name="Google Shape;9163;p3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3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3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3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3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3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3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3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3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3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3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3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3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3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3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3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3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3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3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3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3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3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3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3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3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3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3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3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3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3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3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3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3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3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3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3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9785;p36">
            <a:extLst>
              <a:ext uri="{FF2B5EF4-FFF2-40B4-BE49-F238E27FC236}">
                <a16:creationId xmlns:a16="http://schemas.microsoft.com/office/drawing/2014/main" id="{34D45C6E-3D63-4D15-A36F-82CCFE9786D9}"/>
              </a:ext>
            </a:extLst>
          </p:cNvPr>
          <p:cNvSpPr txBox="1">
            <a:spLocks/>
          </p:cNvSpPr>
          <p:nvPr/>
        </p:nvSpPr>
        <p:spPr>
          <a:xfrm>
            <a:off x="4627950" y="236003"/>
            <a:ext cx="574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ctr"/>
            <a:r>
              <a:rPr lang="en-US" dirty="0"/>
              <a:t>Production Line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8" name="Google Shape;14108;p53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grpSp>
        <p:nvGrpSpPr>
          <p:cNvPr id="14109" name="Google Shape;14109;p5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4110" name="Google Shape;14110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2" name="Google Shape;14122;p5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4123" name="Google Shape;14123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9144;p32">
            <a:extLst>
              <a:ext uri="{FF2B5EF4-FFF2-40B4-BE49-F238E27FC236}">
                <a16:creationId xmlns:a16="http://schemas.microsoft.com/office/drawing/2014/main" id="{0C2E37B1-9673-48F3-8156-3093900CAF9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367732" y="1304875"/>
            <a:ext cx="28080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Idrees Yahya</a:t>
            </a:r>
          </a:p>
        </p:txBody>
      </p:sp>
      <p:sp>
        <p:nvSpPr>
          <p:cNvPr id="54" name="Google Shape;9145;p32">
            <a:extLst>
              <a:ext uri="{FF2B5EF4-FFF2-40B4-BE49-F238E27FC236}">
                <a16:creationId xmlns:a16="http://schemas.microsoft.com/office/drawing/2014/main" id="{8C8517EA-722B-4C92-B161-8B012B2F918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67732" y="1459924"/>
            <a:ext cx="24648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IE, Team Leader</a:t>
            </a:r>
          </a:p>
        </p:txBody>
      </p:sp>
      <p:sp>
        <p:nvSpPr>
          <p:cNvPr id="55" name="Google Shape;9144;p32">
            <a:extLst>
              <a:ext uri="{FF2B5EF4-FFF2-40B4-BE49-F238E27FC236}">
                <a16:creationId xmlns:a16="http://schemas.microsoft.com/office/drawing/2014/main" id="{413969EF-B2F9-4932-B9F2-92F4ACC6BAB0}"/>
              </a:ext>
            </a:extLst>
          </p:cNvPr>
          <p:cNvSpPr txBox="1">
            <a:spLocks/>
          </p:cNvSpPr>
          <p:nvPr/>
        </p:nvSpPr>
        <p:spPr>
          <a:xfrm>
            <a:off x="1367732" y="2416701"/>
            <a:ext cx="2808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l"/>
            <a:r>
              <a:rPr lang="en-US" sz="1600" dirty="0"/>
              <a:t>Abdulrahman Makkawi</a:t>
            </a:r>
          </a:p>
        </p:txBody>
      </p:sp>
      <p:sp>
        <p:nvSpPr>
          <p:cNvPr id="56" name="Google Shape;9145;p32">
            <a:extLst>
              <a:ext uri="{FF2B5EF4-FFF2-40B4-BE49-F238E27FC236}">
                <a16:creationId xmlns:a16="http://schemas.microsoft.com/office/drawing/2014/main" id="{6B7EE8D8-907E-48FE-8F9A-5E3B214D0962}"/>
              </a:ext>
            </a:extLst>
          </p:cNvPr>
          <p:cNvSpPr txBox="1">
            <a:spLocks/>
          </p:cNvSpPr>
          <p:nvPr/>
        </p:nvSpPr>
        <p:spPr>
          <a:xfrm>
            <a:off x="1367732" y="2571750"/>
            <a:ext cx="24648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/>
            <a:r>
              <a:rPr lang="en-US" sz="1100" dirty="0"/>
              <a:t>EE, Team Member</a:t>
            </a:r>
          </a:p>
        </p:txBody>
      </p:sp>
      <p:sp>
        <p:nvSpPr>
          <p:cNvPr id="57" name="Google Shape;9144;p32">
            <a:extLst>
              <a:ext uri="{FF2B5EF4-FFF2-40B4-BE49-F238E27FC236}">
                <a16:creationId xmlns:a16="http://schemas.microsoft.com/office/drawing/2014/main" id="{53E2A317-2EF1-4544-8BB4-65EA978A3870}"/>
              </a:ext>
            </a:extLst>
          </p:cNvPr>
          <p:cNvSpPr txBox="1">
            <a:spLocks/>
          </p:cNvSpPr>
          <p:nvPr/>
        </p:nvSpPr>
        <p:spPr>
          <a:xfrm>
            <a:off x="1367732" y="3528527"/>
            <a:ext cx="2808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l"/>
            <a:r>
              <a:rPr lang="en-US" sz="1600" dirty="0"/>
              <a:t>Reem Alhamed</a:t>
            </a:r>
          </a:p>
        </p:txBody>
      </p:sp>
      <p:sp>
        <p:nvSpPr>
          <p:cNvPr id="58" name="Google Shape;9145;p32">
            <a:extLst>
              <a:ext uri="{FF2B5EF4-FFF2-40B4-BE49-F238E27FC236}">
                <a16:creationId xmlns:a16="http://schemas.microsoft.com/office/drawing/2014/main" id="{5366DFFB-FCE4-4FEC-95BA-5D83389BF4DC}"/>
              </a:ext>
            </a:extLst>
          </p:cNvPr>
          <p:cNvSpPr txBox="1">
            <a:spLocks/>
          </p:cNvSpPr>
          <p:nvPr/>
        </p:nvSpPr>
        <p:spPr>
          <a:xfrm>
            <a:off x="1367732" y="3683576"/>
            <a:ext cx="24648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/>
            <a:r>
              <a:rPr lang="en-US" sz="1100" dirty="0"/>
              <a:t>AI and Robotics, Team Member</a:t>
            </a:r>
          </a:p>
        </p:txBody>
      </p:sp>
      <p:sp>
        <p:nvSpPr>
          <p:cNvPr id="61" name="Google Shape;9144;p32">
            <a:extLst>
              <a:ext uri="{FF2B5EF4-FFF2-40B4-BE49-F238E27FC236}">
                <a16:creationId xmlns:a16="http://schemas.microsoft.com/office/drawing/2014/main" id="{964385C4-CA0A-45DE-9292-E785C75D552D}"/>
              </a:ext>
            </a:extLst>
          </p:cNvPr>
          <p:cNvSpPr txBox="1">
            <a:spLocks/>
          </p:cNvSpPr>
          <p:nvPr/>
        </p:nvSpPr>
        <p:spPr>
          <a:xfrm>
            <a:off x="5009816" y="1304875"/>
            <a:ext cx="2808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l"/>
            <a:r>
              <a:rPr lang="en-US" sz="1600" dirty="0"/>
              <a:t>Naif Alzahrani</a:t>
            </a:r>
          </a:p>
        </p:txBody>
      </p:sp>
      <p:sp>
        <p:nvSpPr>
          <p:cNvPr id="62" name="Google Shape;9145;p32">
            <a:extLst>
              <a:ext uri="{FF2B5EF4-FFF2-40B4-BE49-F238E27FC236}">
                <a16:creationId xmlns:a16="http://schemas.microsoft.com/office/drawing/2014/main" id="{611627DE-5092-4030-BC8D-37684ECA95EB}"/>
              </a:ext>
            </a:extLst>
          </p:cNvPr>
          <p:cNvSpPr txBox="1">
            <a:spLocks/>
          </p:cNvSpPr>
          <p:nvPr/>
        </p:nvSpPr>
        <p:spPr>
          <a:xfrm>
            <a:off x="5009816" y="1459924"/>
            <a:ext cx="24648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/>
            <a:r>
              <a:rPr lang="en-US" sz="1100" dirty="0"/>
              <a:t>ME, Team Member</a:t>
            </a:r>
          </a:p>
        </p:txBody>
      </p:sp>
      <p:sp>
        <p:nvSpPr>
          <p:cNvPr id="63" name="Google Shape;9144;p32">
            <a:extLst>
              <a:ext uri="{FF2B5EF4-FFF2-40B4-BE49-F238E27FC236}">
                <a16:creationId xmlns:a16="http://schemas.microsoft.com/office/drawing/2014/main" id="{B26C76C4-121C-462B-9AD1-5789CEEE5E0B}"/>
              </a:ext>
            </a:extLst>
          </p:cNvPr>
          <p:cNvSpPr txBox="1">
            <a:spLocks/>
          </p:cNvSpPr>
          <p:nvPr/>
        </p:nvSpPr>
        <p:spPr>
          <a:xfrm>
            <a:off x="5009816" y="2416701"/>
            <a:ext cx="2808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l"/>
            <a:r>
              <a:rPr lang="en-US" sz="1600" dirty="0"/>
              <a:t>Annas Almagdawi</a:t>
            </a:r>
          </a:p>
        </p:txBody>
      </p:sp>
      <p:sp>
        <p:nvSpPr>
          <p:cNvPr id="64" name="Google Shape;9145;p32">
            <a:extLst>
              <a:ext uri="{FF2B5EF4-FFF2-40B4-BE49-F238E27FC236}">
                <a16:creationId xmlns:a16="http://schemas.microsoft.com/office/drawing/2014/main" id="{0DA3F405-718B-4555-8372-991F385C5DBB}"/>
              </a:ext>
            </a:extLst>
          </p:cNvPr>
          <p:cNvSpPr txBox="1">
            <a:spLocks/>
          </p:cNvSpPr>
          <p:nvPr/>
        </p:nvSpPr>
        <p:spPr>
          <a:xfrm>
            <a:off x="5009815" y="2571750"/>
            <a:ext cx="2639921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/>
            <a:r>
              <a:rPr lang="en-US" sz="1100" dirty="0"/>
              <a:t>Software and IoT, Team Member</a:t>
            </a:r>
          </a:p>
        </p:txBody>
      </p:sp>
      <p:sp>
        <p:nvSpPr>
          <p:cNvPr id="65" name="Google Shape;9144;p32">
            <a:extLst>
              <a:ext uri="{FF2B5EF4-FFF2-40B4-BE49-F238E27FC236}">
                <a16:creationId xmlns:a16="http://schemas.microsoft.com/office/drawing/2014/main" id="{658C063D-736A-4FB7-8B32-20EE6DFEEBD5}"/>
              </a:ext>
            </a:extLst>
          </p:cNvPr>
          <p:cNvSpPr txBox="1">
            <a:spLocks/>
          </p:cNvSpPr>
          <p:nvPr/>
        </p:nvSpPr>
        <p:spPr>
          <a:xfrm>
            <a:off x="5009816" y="3528527"/>
            <a:ext cx="2808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l"/>
            <a:r>
              <a:rPr lang="en-US" sz="1600" dirty="0"/>
              <a:t>Ahmad Sami</a:t>
            </a:r>
          </a:p>
        </p:txBody>
      </p:sp>
      <p:sp>
        <p:nvSpPr>
          <p:cNvPr id="66" name="Google Shape;9145;p32">
            <a:extLst>
              <a:ext uri="{FF2B5EF4-FFF2-40B4-BE49-F238E27FC236}">
                <a16:creationId xmlns:a16="http://schemas.microsoft.com/office/drawing/2014/main" id="{6368B9A9-9447-4E0C-9982-75E2E3958C56}"/>
              </a:ext>
            </a:extLst>
          </p:cNvPr>
          <p:cNvSpPr txBox="1">
            <a:spLocks/>
          </p:cNvSpPr>
          <p:nvPr/>
        </p:nvSpPr>
        <p:spPr>
          <a:xfrm>
            <a:off x="5009816" y="3683576"/>
            <a:ext cx="24648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l"/>
            <a:r>
              <a:rPr lang="en-US" sz="1100" dirty="0"/>
              <a:t>AI and Robotics, Team Member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8" name="Google Shape;14208;p55"/>
          <p:cNvSpPr txBox="1">
            <a:spLocks noGrp="1"/>
          </p:cNvSpPr>
          <p:nvPr>
            <p:ph type="title"/>
          </p:nvPr>
        </p:nvSpPr>
        <p:spPr>
          <a:xfrm>
            <a:off x="2759550" y="955800"/>
            <a:ext cx="3624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4209" name="Google Shape;14209;p55"/>
          <p:cNvSpPr txBox="1">
            <a:spLocks noGrp="1"/>
          </p:cNvSpPr>
          <p:nvPr>
            <p:ph type="body" idx="1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Smart Methods</a:t>
            </a:r>
            <a:endParaRPr dirty="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/>
              <a:t>Summer Training Internship</a:t>
            </a:r>
            <a:endParaRPr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4210" name="Google Shape;14210;p55"/>
          <p:cNvSpPr/>
          <p:nvPr/>
        </p:nvSpPr>
        <p:spPr>
          <a:xfrm>
            <a:off x="3940471" y="3083550"/>
            <a:ext cx="351077" cy="351437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11" name="Google Shape;14211;p55"/>
          <p:cNvGrpSpPr/>
          <p:nvPr/>
        </p:nvGrpSpPr>
        <p:grpSpPr>
          <a:xfrm>
            <a:off x="4396031" y="3083642"/>
            <a:ext cx="351454" cy="351066"/>
            <a:chOff x="3752358" y="3817349"/>
            <a:chExt cx="346056" cy="345674"/>
          </a:xfrm>
        </p:grpSpPr>
        <p:sp>
          <p:nvSpPr>
            <p:cNvPr id="14212" name="Google Shape;14212;p55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55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55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55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6" name="Google Shape;14216;p55"/>
          <p:cNvGrpSpPr/>
          <p:nvPr/>
        </p:nvGrpSpPr>
        <p:grpSpPr>
          <a:xfrm>
            <a:off x="4852126" y="3083642"/>
            <a:ext cx="351422" cy="351066"/>
            <a:chOff x="4201447" y="3817349"/>
            <a:chExt cx="346024" cy="345674"/>
          </a:xfrm>
        </p:grpSpPr>
        <p:sp>
          <p:nvSpPr>
            <p:cNvPr id="14217" name="Google Shape;14217;p55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55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19" name="Google Shape;14219;p55"/>
          <p:cNvSpPr txBox="1"/>
          <p:nvPr/>
        </p:nvSpPr>
        <p:spPr>
          <a:xfrm>
            <a:off x="3072000" y="4355975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Please keep this slide for attribution.</a:t>
            </a:r>
            <a:endParaRPr sz="1000"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FDD08E-C268-453C-B11E-3F2477FE75B5}"/>
              </a:ext>
            </a:extLst>
          </p:cNvPr>
          <p:cNvSpPr/>
          <p:nvPr/>
        </p:nvSpPr>
        <p:spPr>
          <a:xfrm>
            <a:off x="2919900" y="3702205"/>
            <a:ext cx="3464550" cy="10049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5" name="Google Shape;14209;p55">
            <a:extLst>
              <a:ext uri="{FF2B5EF4-FFF2-40B4-BE49-F238E27FC236}">
                <a16:creationId xmlns:a16="http://schemas.microsoft.com/office/drawing/2014/main" id="{7E63DD7F-1BD5-4B73-BB38-3114D2AF6975}"/>
              </a:ext>
            </a:extLst>
          </p:cNvPr>
          <p:cNvSpPr txBox="1">
            <a:spLocks/>
          </p:cNvSpPr>
          <p:nvPr/>
        </p:nvSpPr>
        <p:spPr>
          <a:xfrm>
            <a:off x="3646217" y="3465561"/>
            <a:ext cx="1851342" cy="398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Font typeface="Poppins Light"/>
              <a:buNone/>
            </a:pPr>
            <a:r>
              <a:rPr lang="en-US" sz="1050" dirty="0"/>
              <a:t>@Smart_Methods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Poppins Light"/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nstruction Project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77E5E0"/>
      </a:accent1>
      <a:accent2>
        <a:srgbClr val="3F4D53"/>
      </a:accent2>
      <a:accent3>
        <a:srgbClr val="FFFFFF"/>
      </a:accent3>
      <a:accent4>
        <a:srgbClr val="F3F3F3"/>
      </a:accent4>
      <a:accent5>
        <a:srgbClr val="77E5E0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335</Words>
  <Application>Microsoft Office PowerPoint</Application>
  <PresentationFormat>On-screen Show (16:9)</PresentationFormat>
  <Paragraphs>71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Poppins SemiBold</vt:lpstr>
      <vt:lpstr>Poppins Light</vt:lpstr>
      <vt:lpstr>Poppins</vt:lpstr>
      <vt:lpstr>Tajawal</vt:lpstr>
      <vt:lpstr>Arial</vt:lpstr>
      <vt:lpstr>Construction Project Proposal</vt:lpstr>
      <vt:lpstr>Industrial Robot Arm</vt:lpstr>
      <vt:lpstr>Project Plan</vt:lpstr>
      <vt:lpstr>Task Distribution </vt:lpstr>
      <vt:lpstr>Timeline</vt:lpstr>
      <vt:lpstr>Introduction</vt:lpstr>
      <vt:lpstr>01.</vt:lpstr>
      <vt:lpstr>Our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Robot Arm</dc:title>
  <dc:creator>Ahmed Sami</dc:creator>
  <cp:lastModifiedBy>احمد سامي رجب محمد عبدالعزيز</cp:lastModifiedBy>
  <cp:revision>3</cp:revision>
  <dcterms:modified xsi:type="dcterms:W3CDTF">2021-08-13T20:24:15Z</dcterms:modified>
</cp:coreProperties>
</file>